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83" r:id="rId4"/>
    <p:sldId id="308" r:id="rId5"/>
    <p:sldId id="258" r:id="rId6"/>
    <p:sldId id="302" r:id="rId7"/>
    <p:sldId id="259" r:id="rId8"/>
    <p:sldId id="280" r:id="rId9"/>
    <p:sldId id="303" r:id="rId10"/>
    <p:sldId id="261" r:id="rId11"/>
    <p:sldId id="281" r:id="rId12"/>
    <p:sldId id="304" r:id="rId13"/>
    <p:sldId id="260" r:id="rId14"/>
    <p:sldId id="262" r:id="rId15"/>
    <p:sldId id="305" r:id="rId16"/>
    <p:sldId id="306" r:id="rId17"/>
    <p:sldId id="263" r:id="rId18"/>
    <p:sldId id="264" r:id="rId19"/>
    <p:sldId id="289" r:id="rId20"/>
    <p:sldId id="265" r:id="rId21"/>
    <p:sldId id="266" r:id="rId22"/>
    <p:sldId id="292" r:id="rId23"/>
    <p:sldId id="309" r:id="rId24"/>
    <p:sldId id="293" r:id="rId25"/>
    <p:sldId id="295" r:id="rId26"/>
    <p:sldId id="296" r:id="rId27"/>
    <p:sldId id="298" r:id="rId28"/>
    <p:sldId id="307" r:id="rId29"/>
    <p:sldId id="269" r:id="rId30"/>
    <p:sldId id="268" r:id="rId31"/>
    <p:sldId id="270" r:id="rId32"/>
    <p:sldId id="271" r:id="rId33"/>
    <p:sldId id="301" r:id="rId34"/>
    <p:sldId id="272" r:id="rId35"/>
    <p:sldId id="273" r:id="rId36"/>
    <p:sldId id="279" r:id="rId37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2A2D"/>
    <a:srgbClr val="AEB4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10"/>
    <p:restoredTop sz="94674"/>
  </p:normalViewPr>
  <p:slideViewPr>
    <p:cSldViewPr snapToGrid="0">
      <p:cViewPr varScale="1">
        <p:scale>
          <a:sx n="113" d="100"/>
          <a:sy n="113" d="100"/>
        </p:scale>
        <p:origin x="184" y="408"/>
      </p:cViewPr>
      <p:guideLst/>
    </p:cSldViewPr>
  </p:slideViewPr>
  <p:notesTextViewPr>
    <p:cViewPr>
      <p:scale>
        <a:sx n="45" d="100"/>
        <a:sy n="4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9465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21620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69350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28439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96436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97386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58158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03037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85911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27894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36919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94459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48581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232583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06160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04624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54227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38443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816F9B-59BC-48EA-BCAA-571A68FBD6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EC47082-02AB-42A4-B29D-9AE9977C53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25310A-44F8-4D1D-B559-2B75FC16D26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3D31BB3-E4BE-409B-A635-FB47720D5D8A}" type="datetimeFigureOut">
              <a:t>22.08.2026</a:t>
            </a:fld>
            <a:endParaRPr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9851C7-2D82-486E-98E1-C36CD62DC1D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4AB9CF-B8C8-4DAA-80AD-909A1954572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69F37B2-AE35-48CA-8118-9B2E92EC22F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5B2C60-14D6-4397-B222-F781B06A5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A9810C-B385-4636-994F-4CE61AB40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t>Образец текста</a:t>
            </a:r>
          </a:p>
          <a:p>
            <a:pPr>
              <a:buNone/>
            </a:pPr>
            <a:r>
              <a:t>Второй уровень</a:t>
            </a:r>
          </a:p>
          <a:p>
            <a:pPr>
              <a:buNone/>
            </a:pPr>
            <a:r>
              <a:t>Третий уровень</a:t>
            </a:r>
          </a:p>
          <a:p>
            <a:pPr>
              <a:buNone/>
            </a:pPr>
            <a:r>
              <a:t>Четвертый уровень</a:t>
            </a:r>
          </a:p>
          <a:p>
            <a:pPr>
              <a:buNone/>
            </a:pPr>
            <a:r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02A8DC-CEF1-4782-9E8D-70667BB92B4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3D31BB3-E4BE-409B-A635-FB47720D5D8A}" type="datetimeFigureOut">
              <a:t>22.08.2026</a:t>
            </a:fld>
            <a:endParaRPr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C81DB1-974A-4365-B9FB-5AF9949A8BE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1A2D0B-D695-485C-A5E0-6074D4CEDD3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69F37B2-AE35-48CA-8118-9B2E92EC22F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CABEDF-B61E-4E32-BB05-4943AF65E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0D6E28-844E-4CB1-B88E-32465A1471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buNone/>
            </a:pPr>
            <a:r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16964E-D6B7-476F-81E3-A75E4ACBBA9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3D31BB3-E4BE-409B-A635-FB47720D5D8A}" type="datetimeFigureOut">
              <a:t>22.08.2026</a:t>
            </a:fld>
            <a:endParaRPr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F629E0-D3CE-4412-8116-AFC3A56576B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DEF724-D3D9-4ED1-8956-0F83AD58717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69F37B2-AE35-48CA-8118-9B2E92EC22F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8FF3B9-3245-45BE-A8BB-E5552C771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8C6182-DF7B-4AC4-89C9-95C6A85CB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>
              <a:buNone/>
            </a:pPr>
            <a:r>
              <a:t>Образец текста</a:t>
            </a:r>
          </a:p>
          <a:p>
            <a:pPr>
              <a:buNone/>
            </a:pPr>
            <a:r>
              <a:t>Второй уровень</a:t>
            </a:r>
          </a:p>
          <a:p>
            <a:pPr>
              <a:buNone/>
            </a:pPr>
            <a:r>
              <a:t>Третий уровень</a:t>
            </a:r>
          </a:p>
          <a:p>
            <a:pPr>
              <a:buNone/>
            </a:pPr>
            <a:r>
              <a:t>Четвертый уровень</a:t>
            </a:r>
          </a:p>
          <a:p>
            <a:pPr>
              <a:buNone/>
            </a:pPr>
            <a:r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4EBE51E-70B8-4359-BF93-324E43F6D751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>
              <a:buNone/>
            </a:pPr>
            <a:r>
              <a:t>Образец текста</a:t>
            </a:r>
          </a:p>
          <a:p>
            <a:pPr>
              <a:buNone/>
            </a:pPr>
            <a:r>
              <a:t>Второй уровень</a:t>
            </a:r>
          </a:p>
          <a:p>
            <a:pPr>
              <a:buNone/>
            </a:pPr>
            <a:r>
              <a:t>Третий уровень</a:t>
            </a:r>
          </a:p>
          <a:p>
            <a:pPr>
              <a:buNone/>
            </a:pPr>
            <a:r>
              <a:t>Четвертый уровень</a:t>
            </a:r>
          </a:p>
          <a:p>
            <a:pPr>
              <a:buNone/>
            </a:pPr>
            <a:r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E7455D-FDEC-40F6-A213-FF6F4C4D55F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3D31BB3-E4BE-409B-A635-FB47720D5D8A}" type="datetimeFigureOut">
              <a:t>22.08.2026</a:t>
            </a:fld>
            <a:endParaRPr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F7E1A66-4043-49AC-BFA6-3D74B4FD418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F57F8C-AD2C-4A05-AD72-5DB5E47743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69F37B2-AE35-48CA-8118-9B2E92EC22F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7BF474-FCFB-474B-B038-B0863B840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D46DB6D-C226-40FB-979C-08234B80D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>
              <a:buNone/>
            </a:pPr>
            <a:r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B5F695-6B40-40CC-BA38-6E1EF53E0001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>
              <a:buNone/>
            </a:pPr>
            <a:r>
              <a:t>Образец текста</a:t>
            </a:r>
          </a:p>
          <a:p>
            <a:pPr>
              <a:buNone/>
            </a:pPr>
            <a:r>
              <a:t>Второй уровень</a:t>
            </a:r>
          </a:p>
          <a:p>
            <a:pPr>
              <a:buNone/>
            </a:pPr>
            <a:r>
              <a:t>Третий уровень</a:t>
            </a:r>
          </a:p>
          <a:p>
            <a:pPr>
              <a:buNone/>
            </a:pPr>
            <a:r>
              <a:t>Четвертый уровень</a:t>
            </a:r>
          </a:p>
          <a:p>
            <a:pPr>
              <a:buNone/>
            </a:pPr>
            <a:r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7B66785-4457-4F5B-BA5F-C155F344C6B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>
              <a:buNone/>
            </a:pPr>
            <a:r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F6AC451-7342-4968-8BBF-D6ECD6BC241F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>
              <a:buNone/>
            </a:pPr>
            <a:r>
              <a:t>Образец текста</a:t>
            </a:r>
          </a:p>
          <a:p>
            <a:pPr>
              <a:buNone/>
            </a:pPr>
            <a:r>
              <a:t>Второй уровень</a:t>
            </a:r>
          </a:p>
          <a:p>
            <a:pPr>
              <a:buNone/>
            </a:pPr>
            <a:r>
              <a:t>Третий уровень</a:t>
            </a:r>
          </a:p>
          <a:p>
            <a:pPr>
              <a:buNone/>
            </a:pPr>
            <a:r>
              <a:t>Четвертый уровень</a:t>
            </a:r>
          </a:p>
          <a:p>
            <a:pPr>
              <a:buNone/>
            </a:pPr>
            <a:r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6814D39-AC69-4FC5-8E77-70C796174CD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3D31BB3-E4BE-409B-A635-FB47720D5D8A}" type="datetimeFigureOut">
              <a:t>22.08.2026</a:t>
            </a:fld>
            <a:endParaRPr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AD32EE3-33F4-4E2D-B222-7DCFB26AC8E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8DADB85-1B41-4DFB-996A-C4F38BF270D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69F37B2-AE35-48CA-8118-9B2E92EC22F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6F880F-6116-49F8-9764-D50C381F8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E2F3822-DB82-4D2B-AFC1-9A342443AFD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3D31BB3-E4BE-409B-A635-FB47720D5D8A}" type="datetimeFigureOut">
              <a:t>22.08.2026</a:t>
            </a:fld>
            <a:endParaRPr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0D6EDA-05E8-4520-9808-9E855AFE6EE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EAB89D-5754-4713-BF5D-3AFEC7F73F3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69F37B2-AE35-48CA-8118-9B2E92EC22F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7F396D3-60FB-4EC0-9B2D-C2D22DAAE89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3D31BB3-E4BE-409B-A635-FB47720D5D8A}" type="datetimeFigureOut">
              <a:t>22.08.2026</a:t>
            </a:fld>
            <a:endParaRPr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445A79F-F281-4F31-8992-CEDF72F374D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5CD054-A6AA-483C-B6C4-348773E624B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69F37B2-AE35-48CA-8118-9B2E92EC22F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3C6A15-1DC7-465E-9DA1-5E6960C3D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BE4124-1CE9-4D3D-B43C-52DCBF1E6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>
              <a:buNone/>
            </a:pPr>
            <a:r>
              <a:t>Образец текста</a:t>
            </a:r>
          </a:p>
          <a:p>
            <a:pPr>
              <a:buNone/>
            </a:pPr>
            <a:r>
              <a:t>Второй уровень</a:t>
            </a:r>
          </a:p>
          <a:p>
            <a:pPr>
              <a:buNone/>
            </a:pPr>
            <a:r>
              <a:t>Третий уровень</a:t>
            </a:r>
          </a:p>
          <a:p>
            <a:pPr>
              <a:buNone/>
            </a:pPr>
            <a:r>
              <a:t>Четвертый уровень</a:t>
            </a:r>
          </a:p>
          <a:p>
            <a:pPr>
              <a:buNone/>
            </a:pPr>
            <a:r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629C4F8-40D4-4B7B-BEAA-63F3BB92B96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buNone/>
            </a:pPr>
            <a:r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D1A8AC4-8ACD-4897-B625-375981993B2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3D31BB3-E4BE-409B-A635-FB47720D5D8A}" type="datetimeFigureOut">
              <a:t>22.08.2026</a:t>
            </a:fld>
            <a:endParaRPr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B19DD83-2C07-44B0-B977-011B7434345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61D9D8-C2EE-4E4E-A176-B2858E69E7F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69F37B2-AE35-48CA-8118-9B2E92EC22F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6A43A9-82E2-47F6-BD2B-74DAF9692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FC68090-A3B4-41B6-AAAA-52A9079B55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8E6B2BE-B85B-4D12-9969-D824FD91B91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buNone/>
            </a:pPr>
            <a:r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AF71E4-C8A3-40E2-983C-0D91DFF9921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3D31BB3-E4BE-409B-A635-FB47720D5D8A}" type="datetimeFigureOut">
              <a:t>22.08.2026</a:t>
            </a:fld>
            <a:endParaRPr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2B6D33A-CD62-4728-BDD6-9DD95551D69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C741B1-DA88-48D6-A8B5-CDE0C16C4E6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69F37B2-AE35-48CA-8118-9B2E92EC22F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C683AA-889E-449E-9C78-6EC990FE5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A82053D-2CF9-4C25-A526-711C404778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>
              <a:buNone/>
            </a:pPr>
            <a:r>
              <a:t>Образец текста</a:t>
            </a:r>
          </a:p>
          <a:p>
            <a:pPr>
              <a:buNone/>
            </a:pPr>
            <a:r>
              <a:t>Второй уровень</a:t>
            </a:r>
          </a:p>
          <a:p>
            <a:pPr>
              <a:buNone/>
            </a:pPr>
            <a:r>
              <a:t>Третий уровень</a:t>
            </a:r>
          </a:p>
          <a:p>
            <a:pPr>
              <a:buNone/>
            </a:pPr>
            <a:r>
              <a:t>Четвертый уровень</a:t>
            </a:r>
          </a:p>
          <a:p>
            <a:pPr>
              <a:buNone/>
            </a:pPr>
            <a:r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9A492C-77F0-4361-A30A-48B2E0A2904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3D31BB3-E4BE-409B-A635-FB47720D5D8A}" type="datetimeFigureOut">
              <a:t>22.08.2026</a:t>
            </a:fld>
            <a:endParaRPr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DBE623-F208-4A74-86A9-2C0C174CEBE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E059FD-4FEB-45A4-BB0A-89AA8203B2F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69F37B2-AE35-48CA-8118-9B2E92EC22F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E369B2B-0F01-4224-96E5-32046080E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3392E53-78CC-4B35-BECD-91EDFDDB6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>
              <a:buNone/>
            </a:pPr>
            <a:r>
              <a:t>Образец текста</a:t>
            </a:r>
          </a:p>
          <a:p>
            <a:pPr>
              <a:buNone/>
            </a:pPr>
            <a:r>
              <a:t>Второй уровень</a:t>
            </a:r>
          </a:p>
          <a:p>
            <a:pPr>
              <a:buNone/>
            </a:pPr>
            <a:r>
              <a:t>Третий уровень</a:t>
            </a:r>
          </a:p>
          <a:p>
            <a:pPr>
              <a:buNone/>
            </a:pPr>
            <a:r>
              <a:t>Четвертый уровень</a:t>
            </a:r>
          </a:p>
          <a:p>
            <a:pPr>
              <a:buNone/>
            </a:pPr>
            <a:r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B2F1F7-1052-415E-9011-993C52EAE6B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3D31BB3-E4BE-409B-A635-FB47720D5D8A}" type="datetimeFigureOut">
              <a:t>22.08.2026</a:t>
            </a:fld>
            <a:endParaRPr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54F841-5DBC-40F7-A5BC-033FBC8D809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D5F4EF-FC73-4359-8EE5-F8AC2E1EB82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69F37B2-AE35-48CA-8118-9B2E92EC22F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7232A0-A089-4AB4-9B67-E61550CDE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0524B0-B279-4FA7-846C-DF3DA0A01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>
              <a:buNone/>
            </a:pPr>
            <a:r>
              <a:t>Образец текста</a:t>
            </a:r>
          </a:p>
          <a:p>
            <a:pPr>
              <a:buNone/>
            </a:pPr>
            <a:r>
              <a:t>Второй уровень</a:t>
            </a:r>
          </a:p>
          <a:p>
            <a:pPr>
              <a:buNone/>
            </a:pPr>
            <a:r>
              <a:t>Третий уровень</a:t>
            </a:r>
          </a:p>
          <a:p>
            <a:pPr>
              <a:buNone/>
            </a:pPr>
            <a:r>
              <a:t>Четвертый уровень</a:t>
            </a:r>
          </a:p>
          <a:p>
            <a:pPr>
              <a:buNone/>
            </a:pPr>
            <a:r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C3093C-10BF-41CD-9012-083A0024E8F8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31BB3-E4BE-409B-A635-FB47720D5D8A}" type="datetimeFigureOut">
              <a:t>22.08.2026</a:t>
            </a:fld>
            <a:endParaRPr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AE4149-39C6-4F86-B32B-469F43395FE8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90F017-DE92-4E89-BBC3-AFA5E2AF6B65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F37B2-AE35-48CA-8118-9B2E92EC22FC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Юниорская женская сборная Беларуси по хоккею дебютирует на чемпионате мира">
            <a:extLst>
              <a:ext uri="{FF2B5EF4-FFF2-40B4-BE49-F238E27FC236}">
                <a16:creationId xmlns:a16="http://schemas.microsoft.com/office/drawing/2014/main" id="{8C67B6E3-7B6B-8814-0AA8-8A9E130CC3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37" b="21354"/>
          <a:stretch/>
        </p:blipFill>
        <p:spPr bwMode="auto">
          <a:xfrm>
            <a:off x="4343400" y="3810000"/>
            <a:ext cx="6858000" cy="221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8688" y="629429"/>
            <a:ext cx="252718" cy="252718"/>
          </a:xfrm>
          <a:prstGeom prst="rect">
            <a:avLst/>
          </a:prstGeom>
        </p:spPr>
      </p:pic>
      <p:pic>
        <p:nvPicPr>
          <p:cNvPr id="2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4835" y="620260"/>
            <a:ext cx="367135" cy="273552"/>
          </a:xfrm>
          <a:prstGeom prst="rect">
            <a:avLst/>
          </a:prstGeom>
        </p:spPr>
      </p:pic>
      <p:pic>
        <p:nvPicPr>
          <p:cNvPr id="3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91762" y="615143"/>
            <a:ext cx="273552" cy="273552"/>
          </a:xfrm>
          <a:prstGeom prst="rect">
            <a:avLst/>
          </a:prstGeom>
        </p:spPr>
      </p:pic>
      <p:pic>
        <p:nvPicPr>
          <p:cNvPr id="4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60999" y="615144"/>
            <a:ext cx="273551" cy="273551"/>
          </a:xfrm>
          <a:prstGeom prst="rect">
            <a:avLst/>
          </a:prstGeom>
        </p:spPr>
      </p:pic>
      <p:sp>
        <p:nvSpPr>
          <p:cNvPr id="6" name="Прямоугольник 2">
            <a:extLst>
              <a:ext uri="{FF2B5EF4-FFF2-40B4-BE49-F238E27FC236}">
                <a16:creationId xmlns:a16="http://schemas.microsoft.com/office/drawing/2014/main" id="{3C283D5E-7CC6-4151-BD9B-0657C9922B8C}"/>
              </a:ext>
            </a:extLst>
          </p:cNvPr>
          <p:cNvSpPr>
            <a:spLocks noGrp="1"/>
          </p:cNvSpPr>
          <p:nvPr/>
        </p:nvSpPr>
        <p:spPr>
          <a:xfrm>
            <a:off x="4345305" y="2268877"/>
            <a:ext cx="6544368" cy="11772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>
              <a:buNone/>
            </a:pPr>
            <a:r>
              <a:rPr sz="255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Основы</a:t>
            </a:r>
            <a:r>
              <a:rPr sz="255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55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эффективного</a:t>
            </a:r>
            <a:r>
              <a:rPr lang="ru-RU" sz="255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55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восстановления</a:t>
            </a:r>
            <a:r>
              <a:rPr sz="255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55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спортсменок</a:t>
            </a:r>
            <a:r>
              <a:rPr lang="ru-RU" sz="255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55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в</a:t>
            </a:r>
            <a:r>
              <a:rPr sz="255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55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тренировочном</a:t>
            </a:r>
            <a:r>
              <a:rPr sz="255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55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и</a:t>
            </a:r>
            <a:r>
              <a:rPr lang="ru-RU" sz="255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55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соревновательном</a:t>
            </a:r>
            <a:r>
              <a:rPr sz="255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55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процессе</a:t>
            </a:r>
            <a:endParaRPr sz="2550" b="1" dirty="0">
              <a:solidFill>
                <a:srgbClr val="111111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8" name="pill">
            <a:extLst>
              <a:ext uri="{FF2B5EF4-FFF2-40B4-BE49-F238E27FC236}">
                <a16:creationId xmlns:a16="http://schemas.microsoft.com/office/drawing/2014/main" id="{B37A5B03-CAD5-4588-8E35-7F1A35620F0B}"/>
              </a:ext>
            </a:extLst>
          </p:cNvPr>
          <p:cNvSpPr>
            <a:spLocks noGrp="1"/>
          </p:cNvSpPr>
          <p:nvPr/>
        </p:nvSpPr>
        <p:spPr>
          <a:xfrm>
            <a:off x="4343400" y="1752600"/>
            <a:ext cx="4095750" cy="257175"/>
          </a:xfrm>
          <a:prstGeom prst="roundRect">
            <a:avLst>
              <a:gd name="adj" fmla="val 29630"/>
            </a:avLst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38100" tIns="38100" rIns="38100" bIns="38100" anchor="ctr"/>
          <a:lstStyle/>
          <a:p>
            <a:pPr algn="ctr">
              <a:defRPr sz="938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938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ЖЕНСКАЯ СБОРНАЯ РЕСПУБЛИКИ БЕЛАРУСЬ</a:t>
            </a:r>
          </a:p>
        </p:txBody>
      </p:sp>
      <p:sp>
        <p:nvSpPr>
          <p:cNvPr id="10" name="cover-accent">
            <a:extLst>
              <a:ext uri="{FF2B5EF4-FFF2-40B4-BE49-F238E27FC236}">
                <a16:creationId xmlns:a16="http://schemas.microsoft.com/office/drawing/2014/main" id="{60AF1834-E23E-490F-BF8B-DB366F211342}"/>
              </a:ext>
            </a:extLst>
          </p:cNvPr>
          <p:cNvSpPr>
            <a:spLocks noGrp="1"/>
          </p:cNvSpPr>
          <p:nvPr/>
        </p:nvSpPr>
        <p:spPr>
          <a:xfrm>
            <a:off x="4343400" y="3810000"/>
            <a:ext cx="6858000" cy="66675"/>
          </a:xfrm>
          <a:prstGeom prst="rect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Прямоугольник 2">
            <a:extLst>
              <a:ext uri="{FF2B5EF4-FFF2-40B4-BE49-F238E27FC236}">
                <a16:creationId xmlns:a16="http://schemas.microsoft.com/office/drawing/2014/main" id="{FE7E11FC-4F7A-C615-5001-31D9F2EA0E10}"/>
              </a:ext>
            </a:extLst>
          </p:cNvPr>
          <p:cNvSpPr>
            <a:spLocks noGrp="1"/>
          </p:cNvSpPr>
          <p:nvPr/>
        </p:nvSpPr>
        <p:spPr>
          <a:xfrm>
            <a:off x="4345305" y="6262013"/>
            <a:ext cx="6544368" cy="50783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>
              <a:buNone/>
            </a:pPr>
            <a:r>
              <a:rPr lang="ru-RU" sz="11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Курбацкий Андрей Петрович </a:t>
            </a:r>
            <a:endParaRPr lang="en-US" sz="1100" b="1" dirty="0">
              <a:solidFill>
                <a:srgbClr val="111111"/>
              </a:solidFill>
              <a:latin typeface="Ubuntu"/>
              <a:ea typeface="Ubuntu"/>
              <a:cs typeface="Ubuntu"/>
            </a:endParaRPr>
          </a:p>
          <a:p>
            <a:pPr algn="l">
              <a:buNone/>
            </a:pPr>
            <a:r>
              <a:rPr lang="ru-RU" sz="11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+375 (33) 636-43-19</a:t>
            </a:r>
            <a:endParaRPr lang="en-US" sz="1100" b="1" dirty="0">
              <a:solidFill>
                <a:srgbClr val="111111"/>
              </a:solidFill>
              <a:latin typeface="Ubuntu"/>
              <a:ea typeface="Ubuntu"/>
              <a:cs typeface="Ubuntu"/>
            </a:endParaRPr>
          </a:p>
          <a:p>
            <a:pPr algn="l">
              <a:buNone/>
            </a:pPr>
            <a:r>
              <a:rPr lang="ru-RU" sz="11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a</a:t>
            </a:r>
            <a:r>
              <a:rPr lang="en-US" sz="11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kurbatski03@gmail.com</a:t>
            </a:r>
            <a:endParaRPr sz="1100" b="1" dirty="0">
              <a:solidFill>
                <a:srgbClr val="111111"/>
              </a:solidFill>
              <a:latin typeface="Ubuntu"/>
              <a:ea typeface="Ubuntu"/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34745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Женская сборная Беларуси U18 уступила команде Московской области на III  этапе первенства России">
            <a:extLst>
              <a:ext uri="{FF2B5EF4-FFF2-40B4-BE49-F238E27FC236}">
                <a16:creationId xmlns:a16="http://schemas.microsoft.com/office/drawing/2014/main" id="{A4AAA186-DFEA-838F-5A5C-6356C95ED3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50"/>
          <a:stretch/>
        </p:blipFill>
        <p:spPr bwMode="auto">
          <a:xfrm>
            <a:off x="7191375" y="2047875"/>
            <a:ext cx="3998023" cy="3336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11F39B-A5FB-484F-AB98-C7A2FE16CDCB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Как вы восстановились сегодня?</a:t>
            </a:r>
          </a:p>
        </p:txBody>
      </p:sp>
      <p:pic>
        <p:nvPicPr>
          <p:cNvPr id="15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16" name="checkin-panel">
            <a:extLst>
              <a:ext uri="{FF2B5EF4-FFF2-40B4-BE49-F238E27FC236}">
                <a16:creationId xmlns:a16="http://schemas.microsoft.com/office/drawing/2014/main" id="{43FD3DB7-27FB-4CBD-B49D-8E9FB380AF1F}"/>
              </a:ext>
            </a:extLst>
          </p:cNvPr>
          <p:cNvSpPr>
            <a:spLocks noGrp="1"/>
          </p:cNvSpPr>
          <p:nvPr/>
        </p:nvSpPr>
        <p:spPr>
          <a:xfrm>
            <a:off x="1000125" y="2047875"/>
            <a:ext cx="5953125" cy="3333750"/>
          </a:xfrm>
          <a:prstGeom prst="roundRect">
            <a:avLst>
              <a:gd name="adj" fmla="val 2286"/>
            </a:avLst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text">
            <a:extLst>
              <a:ext uri="{FF2B5EF4-FFF2-40B4-BE49-F238E27FC236}">
                <a16:creationId xmlns:a16="http://schemas.microsoft.com/office/drawing/2014/main" id="{F33AF9F0-B7B7-460E-8170-5AE89828D518}"/>
              </a:ext>
            </a:extLst>
          </p:cNvPr>
          <p:cNvSpPr>
            <a:spLocks noGrp="1"/>
          </p:cNvSpPr>
          <p:nvPr/>
        </p:nvSpPr>
        <p:spPr>
          <a:xfrm>
            <a:off x="1304925" y="2347913"/>
            <a:ext cx="5334000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200" b="0">
                <a:solidFill>
                  <a:srgbClr val="CFD5D9"/>
                </a:solidFill>
                <a:latin typeface="Ubuntu"/>
                <a:ea typeface="Ubuntu"/>
                <a:cs typeface="Ubuntu"/>
              </a:defRPr>
            </a:pPr>
            <a:r>
              <a:rPr lang="ru-RU" sz="1600" b="1" dirty="0">
                <a:solidFill>
                  <a:schemeClr val="bg1"/>
                </a:solidFill>
                <a:latin typeface="Ubuntu"/>
                <a:ea typeface="Ubuntu"/>
                <a:cs typeface="Ubuntu"/>
              </a:rPr>
              <a:t>Н</a:t>
            </a:r>
            <a:r>
              <a:rPr sz="1600" b="1" dirty="0" err="1">
                <a:solidFill>
                  <a:schemeClr val="bg1"/>
                </a:solidFill>
                <a:latin typeface="Ubuntu"/>
                <a:ea typeface="Ubuntu"/>
                <a:cs typeface="Ubuntu"/>
              </a:rPr>
              <a:t>асколько</a:t>
            </a:r>
            <a:r>
              <a:rPr sz="1600" b="1" dirty="0">
                <a:solidFill>
                  <a:schemeClr val="bg1"/>
                </a:solidFill>
                <a:latin typeface="Ubuntu"/>
                <a:ea typeface="Ubuntu"/>
                <a:cs typeface="Ubuntu"/>
              </a:rPr>
              <a:t> </a:t>
            </a:r>
            <a:r>
              <a:rPr sz="1600" b="1" dirty="0" err="1">
                <a:solidFill>
                  <a:schemeClr val="bg1"/>
                </a:solidFill>
                <a:latin typeface="Ubuntu"/>
                <a:ea typeface="Ubuntu"/>
                <a:cs typeface="Ubuntu"/>
              </a:rPr>
              <a:t>вы</a:t>
            </a:r>
            <a:r>
              <a:rPr sz="1600" b="1" dirty="0">
                <a:solidFill>
                  <a:schemeClr val="bg1"/>
                </a:solidFill>
                <a:latin typeface="Ubuntu"/>
                <a:ea typeface="Ubuntu"/>
                <a:cs typeface="Ubuntu"/>
              </a:rPr>
              <a:t> </a:t>
            </a:r>
            <a:r>
              <a:rPr sz="1600" b="1" dirty="0" err="1">
                <a:solidFill>
                  <a:schemeClr val="bg1"/>
                </a:solidFill>
                <a:latin typeface="Ubuntu"/>
                <a:ea typeface="Ubuntu"/>
                <a:cs typeface="Ubuntu"/>
              </a:rPr>
              <a:t>готовы</a:t>
            </a:r>
            <a:r>
              <a:rPr sz="1600" b="1" dirty="0">
                <a:solidFill>
                  <a:schemeClr val="bg1"/>
                </a:solidFill>
                <a:latin typeface="Ubuntu"/>
                <a:ea typeface="Ubuntu"/>
                <a:cs typeface="Ubuntu"/>
              </a:rPr>
              <a:t> </a:t>
            </a:r>
            <a:r>
              <a:rPr sz="1600" b="1" dirty="0" err="1">
                <a:solidFill>
                  <a:schemeClr val="bg1"/>
                </a:solidFill>
                <a:latin typeface="Ubuntu"/>
                <a:ea typeface="Ubuntu"/>
                <a:cs typeface="Ubuntu"/>
              </a:rPr>
              <a:t>к</a:t>
            </a:r>
            <a:r>
              <a:rPr sz="1600" b="1" dirty="0">
                <a:solidFill>
                  <a:schemeClr val="bg1"/>
                </a:solidFill>
                <a:latin typeface="Ubuntu"/>
                <a:ea typeface="Ubuntu"/>
                <a:cs typeface="Ubuntu"/>
              </a:rPr>
              <a:t> </a:t>
            </a:r>
            <a:r>
              <a:rPr sz="1600" b="1" dirty="0" err="1">
                <a:solidFill>
                  <a:schemeClr val="bg1"/>
                </a:solidFill>
                <a:latin typeface="Ubuntu"/>
                <a:ea typeface="Ubuntu"/>
                <a:cs typeface="Ubuntu"/>
              </a:rPr>
              <a:t>сегодняшней</a:t>
            </a:r>
            <a:r>
              <a:rPr sz="1600" b="1" dirty="0">
                <a:solidFill>
                  <a:schemeClr val="bg1"/>
                </a:solidFill>
                <a:latin typeface="Ubuntu"/>
                <a:ea typeface="Ubuntu"/>
                <a:cs typeface="Ubuntu"/>
              </a:rPr>
              <a:t> </a:t>
            </a:r>
            <a:r>
              <a:rPr sz="1600" b="1" dirty="0" err="1">
                <a:solidFill>
                  <a:schemeClr val="bg1"/>
                </a:solidFill>
                <a:latin typeface="Ubuntu"/>
                <a:ea typeface="Ubuntu"/>
                <a:cs typeface="Ubuntu"/>
              </a:rPr>
              <a:t>работе</a:t>
            </a:r>
            <a:r>
              <a:rPr lang="ru-RU" sz="1600" b="1" dirty="0">
                <a:solidFill>
                  <a:schemeClr val="bg1"/>
                </a:solidFill>
                <a:latin typeface="Ubuntu"/>
                <a:ea typeface="Ubuntu"/>
                <a:cs typeface="Ubuntu"/>
              </a:rPr>
              <a:t>?</a:t>
            </a:r>
            <a:endParaRPr sz="1600" b="1" dirty="0">
              <a:solidFill>
                <a:schemeClr val="bg1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19" name="score-1">
            <a:extLst>
              <a:ext uri="{FF2B5EF4-FFF2-40B4-BE49-F238E27FC236}">
                <a16:creationId xmlns:a16="http://schemas.microsoft.com/office/drawing/2014/main" id="{D1690C7B-4714-425C-A341-E4401441D3A8}"/>
              </a:ext>
            </a:extLst>
          </p:cNvPr>
          <p:cNvSpPr>
            <a:spLocks noGrp="1"/>
          </p:cNvSpPr>
          <p:nvPr/>
        </p:nvSpPr>
        <p:spPr>
          <a:xfrm>
            <a:off x="1381125" y="3143250"/>
            <a:ext cx="685800" cy="68580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1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21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1</a:t>
            </a:r>
          </a:p>
        </p:txBody>
      </p:sp>
      <p:sp>
        <p:nvSpPr>
          <p:cNvPr id="20" name="score-2">
            <a:extLst>
              <a:ext uri="{FF2B5EF4-FFF2-40B4-BE49-F238E27FC236}">
                <a16:creationId xmlns:a16="http://schemas.microsoft.com/office/drawing/2014/main" id="{1355286C-6892-4A63-94F7-3CFF3A82C908}"/>
              </a:ext>
            </a:extLst>
          </p:cNvPr>
          <p:cNvSpPr>
            <a:spLocks noGrp="1"/>
          </p:cNvSpPr>
          <p:nvPr/>
        </p:nvSpPr>
        <p:spPr>
          <a:xfrm>
            <a:off x="2381250" y="3143250"/>
            <a:ext cx="685800" cy="68580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1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21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2</a:t>
            </a:r>
          </a:p>
        </p:txBody>
      </p:sp>
      <p:sp>
        <p:nvSpPr>
          <p:cNvPr id="21" name="score-3">
            <a:extLst>
              <a:ext uri="{FF2B5EF4-FFF2-40B4-BE49-F238E27FC236}">
                <a16:creationId xmlns:a16="http://schemas.microsoft.com/office/drawing/2014/main" id="{8BE93B28-3FDF-4731-ABAE-4763A0AF3CE7}"/>
              </a:ext>
            </a:extLst>
          </p:cNvPr>
          <p:cNvSpPr>
            <a:spLocks noGrp="1"/>
          </p:cNvSpPr>
          <p:nvPr/>
        </p:nvSpPr>
        <p:spPr>
          <a:xfrm>
            <a:off x="3381375" y="3143250"/>
            <a:ext cx="685800" cy="685800"/>
          </a:xfrm>
          <a:prstGeom prst="ellipse">
            <a:avLst/>
          </a:prstGeom>
          <a:solidFill>
            <a:srgbClr val="FFFFF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100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21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3</a:t>
            </a:r>
          </a:p>
        </p:txBody>
      </p:sp>
      <p:sp>
        <p:nvSpPr>
          <p:cNvPr id="22" name="score-4">
            <a:extLst>
              <a:ext uri="{FF2B5EF4-FFF2-40B4-BE49-F238E27FC236}">
                <a16:creationId xmlns:a16="http://schemas.microsoft.com/office/drawing/2014/main" id="{FA836CB3-606C-4D78-AA5B-06365BA8D6C2}"/>
              </a:ext>
            </a:extLst>
          </p:cNvPr>
          <p:cNvSpPr>
            <a:spLocks noGrp="1"/>
          </p:cNvSpPr>
          <p:nvPr/>
        </p:nvSpPr>
        <p:spPr>
          <a:xfrm>
            <a:off x="4381500" y="3143250"/>
            <a:ext cx="685800" cy="685800"/>
          </a:xfrm>
          <a:prstGeom prst="ellipse">
            <a:avLst/>
          </a:prstGeom>
          <a:solidFill>
            <a:srgbClr val="FFFFF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100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21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4</a:t>
            </a:r>
          </a:p>
        </p:txBody>
      </p:sp>
      <p:sp>
        <p:nvSpPr>
          <p:cNvPr id="23" name="score-5">
            <a:extLst>
              <a:ext uri="{FF2B5EF4-FFF2-40B4-BE49-F238E27FC236}">
                <a16:creationId xmlns:a16="http://schemas.microsoft.com/office/drawing/2014/main" id="{2FD4C2DD-DA70-48BF-A674-1DAE00424943}"/>
              </a:ext>
            </a:extLst>
          </p:cNvPr>
          <p:cNvSpPr>
            <a:spLocks noGrp="1"/>
          </p:cNvSpPr>
          <p:nvPr/>
        </p:nvSpPr>
        <p:spPr>
          <a:xfrm>
            <a:off x="5381625" y="3143250"/>
            <a:ext cx="685800" cy="685800"/>
          </a:xfrm>
          <a:prstGeom prst="ellipse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1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21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5</a:t>
            </a:r>
          </a:p>
        </p:txBody>
      </p:sp>
      <p:sp>
        <p:nvSpPr>
          <p:cNvPr id="24" name="text">
            <a:extLst>
              <a:ext uri="{FF2B5EF4-FFF2-40B4-BE49-F238E27FC236}">
                <a16:creationId xmlns:a16="http://schemas.microsoft.com/office/drawing/2014/main" id="{2E63CC66-48DE-4A34-9D11-603114DBAED1}"/>
              </a:ext>
            </a:extLst>
          </p:cNvPr>
          <p:cNvSpPr>
            <a:spLocks noGrp="1"/>
          </p:cNvSpPr>
          <p:nvPr/>
        </p:nvSpPr>
        <p:spPr>
          <a:xfrm>
            <a:off x="1304925" y="4095750"/>
            <a:ext cx="2333625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88" b="0">
                <a:solidFill>
                  <a:srgbClr val="CFD5D9"/>
                </a:solidFill>
                <a:latin typeface="Ubuntu"/>
                <a:ea typeface="Ubuntu"/>
                <a:cs typeface="Ubuntu"/>
              </a:defRPr>
            </a:pPr>
            <a:r>
              <a:rPr sz="1088" b="0">
                <a:solidFill>
                  <a:srgbClr val="CFD5D9"/>
                </a:solidFill>
                <a:latin typeface="Ubuntu"/>
                <a:ea typeface="Ubuntu"/>
                <a:cs typeface="Ubuntu"/>
              </a:rPr>
              <a:t>1 — совсем не готова</a:t>
            </a:r>
          </a:p>
        </p:txBody>
      </p:sp>
      <p:sp>
        <p:nvSpPr>
          <p:cNvPr id="25" name="text">
            <a:extLst>
              <a:ext uri="{FF2B5EF4-FFF2-40B4-BE49-F238E27FC236}">
                <a16:creationId xmlns:a16="http://schemas.microsoft.com/office/drawing/2014/main" id="{885E31DD-EA0E-459F-873F-450212E77EB4}"/>
              </a:ext>
            </a:extLst>
          </p:cNvPr>
          <p:cNvSpPr>
            <a:spLocks noGrp="1"/>
          </p:cNvSpPr>
          <p:nvPr/>
        </p:nvSpPr>
        <p:spPr>
          <a:xfrm>
            <a:off x="4191000" y="4095750"/>
            <a:ext cx="2333625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r">
              <a:defRPr sz="1088" b="0">
                <a:solidFill>
                  <a:srgbClr val="CFD5D9"/>
                </a:solidFill>
                <a:latin typeface="Ubuntu"/>
                <a:ea typeface="Ubuntu"/>
                <a:cs typeface="Ubuntu"/>
              </a:defRPr>
            </a:pPr>
            <a:r>
              <a:rPr sz="1088" b="0">
                <a:solidFill>
                  <a:srgbClr val="CFD5D9"/>
                </a:solidFill>
                <a:latin typeface="Ubuntu"/>
                <a:ea typeface="Ubuntu"/>
                <a:cs typeface="Ubuntu"/>
              </a:rPr>
              <a:t>5 — готова полностью</a:t>
            </a:r>
          </a:p>
        </p:txBody>
      </p:sp>
      <p:sp>
        <p:nvSpPr>
          <p:cNvPr id="26" name="text">
            <a:extLst>
              <a:ext uri="{FF2B5EF4-FFF2-40B4-BE49-F238E27FC236}">
                <a16:creationId xmlns:a16="http://schemas.microsoft.com/office/drawing/2014/main" id="{1A6BC990-DA0E-4C41-BC2F-7306A9729DD7}"/>
              </a:ext>
            </a:extLst>
          </p:cNvPr>
          <p:cNvSpPr>
            <a:spLocks noGrp="1"/>
          </p:cNvSpPr>
          <p:nvPr/>
        </p:nvSpPr>
        <p:spPr>
          <a:xfrm>
            <a:off x="1304925" y="4686300"/>
            <a:ext cx="5334000" cy="3429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5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5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Сколько часов вы спали этой ночью?</a:t>
            </a:r>
          </a:p>
        </p:txBody>
      </p:sp>
    </p:spTree>
    <p:extLst>
      <p:ext uri="{BB962C8B-B14F-4D97-AF65-F5344CB8AC3E}">
        <p14:creationId xmlns:p14="http://schemas.microsoft.com/office/powerpoint/2010/main" val="910947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2">
            <a:extLst>
              <a:ext uri="{FF2B5EF4-FFF2-40B4-BE49-F238E27FC236}">
                <a16:creationId xmlns:a16="http://schemas.microsoft.com/office/drawing/2014/main" id="{DED6F944-3B32-54A6-CFFE-15342BF2087B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Что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помогает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сохранить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скорость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и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качество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решений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в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третьем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периоде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?</a:t>
            </a:r>
          </a:p>
        </p:txBody>
      </p:sp>
      <p:pic>
        <p:nvPicPr>
          <p:cNvPr id="3" name="Рисунок 11">
            <a:extLst>
              <a:ext uri="{FF2B5EF4-FFF2-40B4-BE49-F238E27FC236}">
                <a16:creationId xmlns:a16="http://schemas.microsoft.com/office/drawing/2014/main" id="{87EA01F5-D269-9442-365F-975AE1C3E3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pic>
        <p:nvPicPr>
          <p:cNvPr id="4" name="opening-hockey">
            <a:extLst>
              <a:ext uri="{FF2B5EF4-FFF2-40B4-BE49-F238E27FC236}">
                <a16:creationId xmlns:a16="http://schemas.microsoft.com/office/drawing/2014/main" id="{00A40FAE-E893-C77D-16AE-9E1FB4DB28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322" b="6322"/>
          <a:stretch>
            <a:fillRect/>
          </a:stretch>
        </p:blipFill>
        <p:spPr>
          <a:xfrm>
            <a:off x="1000125" y="1952625"/>
            <a:ext cx="5524500" cy="3619500"/>
          </a:xfrm>
          <a:prstGeom prst="rect">
            <a:avLst/>
          </a:prstGeom>
        </p:spPr>
      </p:pic>
      <p:sp>
        <p:nvSpPr>
          <p:cNvPr id="5" name="opening-panel">
            <a:extLst>
              <a:ext uri="{FF2B5EF4-FFF2-40B4-BE49-F238E27FC236}">
                <a16:creationId xmlns:a16="http://schemas.microsoft.com/office/drawing/2014/main" id="{EB8335D0-9F3A-7870-4E18-D5B525E4BAED}"/>
              </a:ext>
            </a:extLst>
          </p:cNvPr>
          <p:cNvSpPr>
            <a:spLocks noGrp="1"/>
          </p:cNvSpPr>
          <p:nvPr/>
        </p:nvSpPr>
        <p:spPr>
          <a:xfrm>
            <a:off x="6524625" y="1952625"/>
            <a:ext cx="4667250" cy="3619500"/>
          </a:xfrm>
          <a:prstGeom prst="rect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label">
            <a:extLst>
              <a:ext uri="{FF2B5EF4-FFF2-40B4-BE49-F238E27FC236}">
                <a16:creationId xmlns:a16="http://schemas.microsoft.com/office/drawing/2014/main" id="{DA187C2B-9820-B350-F5BA-A769314458A6}"/>
              </a:ext>
            </a:extLst>
          </p:cNvPr>
          <p:cNvSpPr>
            <a:spLocks noGrp="1"/>
          </p:cNvSpPr>
          <p:nvPr/>
        </p:nvSpPr>
        <p:spPr>
          <a:xfrm>
            <a:off x="6810375" y="2209800"/>
            <a:ext cx="1905000" cy="304800"/>
          </a:xfrm>
          <a:prstGeom prst="rect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38100" tIns="38100" rIns="38100" bIns="38100" anchor="ctr"/>
          <a:lstStyle/>
          <a:p>
            <a:pPr algn="ctr">
              <a:defRPr sz="91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915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ОТВЕТ</a:t>
            </a:r>
          </a:p>
        </p:txBody>
      </p:sp>
      <p:sp>
        <p:nvSpPr>
          <p:cNvPr id="7" name="opening-A">
            <a:extLst>
              <a:ext uri="{FF2B5EF4-FFF2-40B4-BE49-F238E27FC236}">
                <a16:creationId xmlns:a16="http://schemas.microsoft.com/office/drawing/2014/main" id="{3FB64439-DE91-961A-3CB0-35838B51E557}"/>
              </a:ext>
            </a:extLst>
          </p:cNvPr>
          <p:cNvSpPr>
            <a:spLocks noGrp="1"/>
          </p:cNvSpPr>
          <p:nvPr/>
        </p:nvSpPr>
        <p:spPr>
          <a:xfrm>
            <a:off x="6858000" y="2781300"/>
            <a:ext cx="457200" cy="457200"/>
          </a:xfrm>
          <a:prstGeom prst="ellipse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A</a:t>
            </a:r>
          </a:p>
        </p:txBody>
      </p:sp>
      <p:sp>
        <p:nvSpPr>
          <p:cNvPr id="8" name="opening-answer-A">
            <a:extLst>
              <a:ext uri="{FF2B5EF4-FFF2-40B4-BE49-F238E27FC236}">
                <a16:creationId xmlns:a16="http://schemas.microsoft.com/office/drawing/2014/main" id="{ECEF5F2F-C80F-6B8E-8406-014E1692393F}"/>
              </a:ext>
            </a:extLst>
          </p:cNvPr>
          <p:cNvSpPr>
            <a:spLocks noGrp="1"/>
          </p:cNvSpPr>
          <p:nvPr/>
        </p:nvSpPr>
        <p:spPr>
          <a:xfrm>
            <a:off x="7524750" y="2781300"/>
            <a:ext cx="3143250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7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7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ВОДА</a:t>
            </a:r>
          </a:p>
        </p:txBody>
      </p:sp>
      <p:sp>
        <p:nvSpPr>
          <p:cNvPr id="9" name="opening-B">
            <a:extLst>
              <a:ext uri="{FF2B5EF4-FFF2-40B4-BE49-F238E27FC236}">
                <a16:creationId xmlns:a16="http://schemas.microsoft.com/office/drawing/2014/main" id="{AAFBB348-EEDC-2124-B75F-BB04C23EA9CD}"/>
              </a:ext>
            </a:extLst>
          </p:cNvPr>
          <p:cNvSpPr>
            <a:spLocks noGrp="1"/>
          </p:cNvSpPr>
          <p:nvPr/>
        </p:nvSpPr>
        <p:spPr>
          <a:xfrm>
            <a:off x="6858000" y="3524250"/>
            <a:ext cx="457200" cy="457200"/>
          </a:xfrm>
          <a:prstGeom prst="ellipse">
            <a:avLst/>
          </a:prstGeom>
          <a:solidFill>
            <a:srgbClr val="F4C542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B</a:t>
            </a:r>
          </a:p>
        </p:txBody>
      </p:sp>
      <p:sp>
        <p:nvSpPr>
          <p:cNvPr id="10" name="opening-answer-B">
            <a:extLst>
              <a:ext uri="{FF2B5EF4-FFF2-40B4-BE49-F238E27FC236}">
                <a16:creationId xmlns:a16="http://schemas.microsoft.com/office/drawing/2014/main" id="{DA96537D-824C-D5A4-04A3-2FADEFEAA9C5}"/>
              </a:ext>
            </a:extLst>
          </p:cNvPr>
          <p:cNvSpPr>
            <a:spLocks noGrp="1"/>
          </p:cNvSpPr>
          <p:nvPr/>
        </p:nvSpPr>
        <p:spPr>
          <a:xfrm>
            <a:off x="7524750" y="3524250"/>
            <a:ext cx="3143250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7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7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ЭНЕРГИЯ</a:t>
            </a:r>
          </a:p>
        </p:txBody>
      </p:sp>
      <p:sp>
        <p:nvSpPr>
          <p:cNvPr id="11" name="opening-C">
            <a:extLst>
              <a:ext uri="{FF2B5EF4-FFF2-40B4-BE49-F238E27FC236}">
                <a16:creationId xmlns:a16="http://schemas.microsoft.com/office/drawing/2014/main" id="{8A4DACDA-2C02-6B8E-8694-E38676B9BB63}"/>
              </a:ext>
            </a:extLst>
          </p:cNvPr>
          <p:cNvSpPr>
            <a:spLocks noGrp="1"/>
          </p:cNvSpPr>
          <p:nvPr/>
        </p:nvSpPr>
        <p:spPr>
          <a:xfrm>
            <a:off x="6858000" y="4267200"/>
            <a:ext cx="457200" cy="45720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C</a:t>
            </a:r>
          </a:p>
        </p:txBody>
      </p:sp>
      <p:sp>
        <p:nvSpPr>
          <p:cNvPr id="12" name="opening-answer-C">
            <a:extLst>
              <a:ext uri="{FF2B5EF4-FFF2-40B4-BE49-F238E27FC236}">
                <a16:creationId xmlns:a16="http://schemas.microsoft.com/office/drawing/2014/main" id="{CBFCA5C4-3916-522C-E17E-97F2850F7B1B}"/>
              </a:ext>
            </a:extLst>
          </p:cNvPr>
          <p:cNvSpPr>
            <a:spLocks noGrp="1"/>
          </p:cNvSpPr>
          <p:nvPr/>
        </p:nvSpPr>
        <p:spPr>
          <a:xfrm>
            <a:off x="7524750" y="4267200"/>
            <a:ext cx="3143250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7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7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СОН</a:t>
            </a:r>
          </a:p>
        </p:txBody>
      </p:sp>
      <p:sp>
        <p:nvSpPr>
          <p:cNvPr id="17" name="opening-takeaway">
            <a:extLst>
              <a:ext uri="{FF2B5EF4-FFF2-40B4-BE49-F238E27FC236}">
                <a16:creationId xmlns:a16="http://schemas.microsoft.com/office/drawing/2014/main" id="{D1A8D69A-FFD9-7344-BC18-F32682CBD7A8}"/>
              </a:ext>
            </a:extLst>
          </p:cNvPr>
          <p:cNvSpPr>
            <a:spLocks noGrp="1"/>
          </p:cNvSpPr>
          <p:nvPr/>
        </p:nvSpPr>
        <p:spPr>
          <a:xfrm>
            <a:off x="6810375" y="5000625"/>
            <a:ext cx="4000500" cy="4191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9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99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Правильный ответ: все три.</a:t>
            </a:r>
          </a:p>
          <a:p>
            <a:pPr algn="l">
              <a:defRPr sz="99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99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И они начинаются до появления усталости.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577F439-4FE1-D78B-17C7-901959109DBD}"/>
              </a:ext>
            </a:extLst>
          </p:cNvPr>
          <p:cNvSpPr/>
          <p:nvPr/>
        </p:nvSpPr>
        <p:spPr>
          <a:xfrm>
            <a:off x="6810375" y="5019675"/>
            <a:ext cx="3218213" cy="419100"/>
          </a:xfrm>
          <a:prstGeom prst="rect">
            <a:avLst/>
          </a:prstGeom>
          <a:solidFill>
            <a:srgbClr val="272A2D"/>
          </a:solidFill>
          <a:ln>
            <a:solidFill>
              <a:srgbClr val="272A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Y"/>
          </a:p>
        </p:txBody>
      </p:sp>
    </p:spTree>
    <p:extLst>
      <p:ext uri="{BB962C8B-B14F-4D97-AF65-F5344CB8AC3E}">
        <p14:creationId xmlns:p14="http://schemas.microsoft.com/office/powerpoint/2010/main" val="1072733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2">
            <a:extLst>
              <a:ext uri="{FF2B5EF4-FFF2-40B4-BE49-F238E27FC236}">
                <a16:creationId xmlns:a16="http://schemas.microsoft.com/office/drawing/2014/main" id="{DED6F944-3B32-54A6-CFFE-15342BF2087B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Что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помогает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сохранить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скорость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и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качество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решений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в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третьем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периоде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?</a:t>
            </a:r>
          </a:p>
        </p:txBody>
      </p:sp>
      <p:pic>
        <p:nvPicPr>
          <p:cNvPr id="3" name="Рисунок 11">
            <a:extLst>
              <a:ext uri="{FF2B5EF4-FFF2-40B4-BE49-F238E27FC236}">
                <a16:creationId xmlns:a16="http://schemas.microsoft.com/office/drawing/2014/main" id="{87EA01F5-D269-9442-365F-975AE1C3E3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pic>
        <p:nvPicPr>
          <p:cNvPr id="4" name="opening-hockey">
            <a:extLst>
              <a:ext uri="{FF2B5EF4-FFF2-40B4-BE49-F238E27FC236}">
                <a16:creationId xmlns:a16="http://schemas.microsoft.com/office/drawing/2014/main" id="{00A40FAE-E893-C77D-16AE-9E1FB4DB28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322" b="6322"/>
          <a:stretch>
            <a:fillRect/>
          </a:stretch>
        </p:blipFill>
        <p:spPr>
          <a:xfrm>
            <a:off x="1000125" y="1952625"/>
            <a:ext cx="5524500" cy="3619500"/>
          </a:xfrm>
          <a:prstGeom prst="rect">
            <a:avLst/>
          </a:prstGeom>
        </p:spPr>
      </p:pic>
      <p:sp>
        <p:nvSpPr>
          <p:cNvPr id="5" name="opening-panel">
            <a:extLst>
              <a:ext uri="{FF2B5EF4-FFF2-40B4-BE49-F238E27FC236}">
                <a16:creationId xmlns:a16="http://schemas.microsoft.com/office/drawing/2014/main" id="{EB8335D0-9F3A-7870-4E18-D5B525E4BAED}"/>
              </a:ext>
            </a:extLst>
          </p:cNvPr>
          <p:cNvSpPr>
            <a:spLocks noGrp="1"/>
          </p:cNvSpPr>
          <p:nvPr/>
        </p:nvSpPr>
        <p:spPr>
          <a:xfrm>
            <a:off x="6524625" y="1952625"/>
            <a:ext cx="4667250" cy="3619500"/>
          </a:xfrm>
          <a:prstGeom prst="rect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label">
            <a:extLst>
              <a:ext uri="{FF2B5EF4-FFF2-40B4-BE49-F238E27FC236}">
                <a16:creationId xmlns:a16="http://schemas.microsoft.com/office/drawing/2014/main" id="{DA187C2B-9820-B350-F5BA-A769314458A6}"/>
              </a:ext>
            </a:extLst>
          </p:cNvPr>
          <p:cNvSpPr>
            <a:spLocks noGrp="1"/>
          </p:cNvSpPr>
          <p:nvPr/>
        </p:nvSpPr>
        <p:spPr>
          <a:xfrm>
            <a:off x="6810375" y="2209800"/>
            <a:ext cx="1905000" cy="304800"/>
          </a:xfrm>
          <a:prstGeom prst="rect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38100" tIns="38100" rIns="38100" bIns="38100" anchor="ctr"/>
          <a:lstStyle/>
          <a:p>
            <a:pPr algn="ctr">
              <a:defRPr sz="91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915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ОТВЕТ</a:t>
            </a:r>
          </a:p>
        </p:txBody>
      </p:sp>
      <p:sp>
        <p:nvSpPr>
          <p:cNvPr id="7" name="opening-A">
            <a:extLst>
              <a:ext uri="{FF2B5EF4-FFF2-40B4-BE49-F238E27FC236}">
                <a16:creationId xmlns:a16="http://schemas.microsoft.com/office/drawing/2014/main" id="{3FB64439-DE91-961A-3CB0-35838B51E557}"/>
              </a:ext>
            </a:extLst>
          </p:cNvPr>
          <p:cNvSpPr>
            <a:spLocks noGrp="1"/>
          </p:cNvSpPr>
          <p:nvPr/>
        </p:nvSpPr>
        <p:spPr>
          <a:xfrm>
            <a:off x="6858000" y="2781300"/>
            <a:ext cx="457200" cy="457200"/>
          </a:xfrm>
          <a:prstGeom prst="ellipse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A</a:t>
            </a:r>
          </a:p>
        </p:txBody>
      </p:sp>
      <p:sp>
        <p:nvSpPr>
          <p:cNvPr id="8" name="opening-answer-A">
            <a:extLst>
              <a:ext uri="{FF2B5EF4-FFF2-40B4-BE49-F238E27FC236}">
                <a16:creationId xmlns:a16="http://schemas.microsoft.com/office/drawing/2014/main" id="{ECEF5F2F-C80F-6B8E-8406-014E1692393F}"/>
              </a:ext>
            </a:extLst>
          </p:cNvPr>
          <p:cNvSpPr>
            <a:spLocks noGrp="1"/>
          </p:cNvSpPr>
          <p:nvPr/>
        </p:nvSpPr>
        <p:spPr>
          <a:xfrm>
            <a:off x="7524750" y="2781300"/>
            <a:ext cx="3143250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7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7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ВОДА</a:t>
            </a:r>
          </a:p>
        </p:txBody>
      </p:sp>
      <p:sp>
        <p:nvSpPr>
          <p:cNvPr id="9" name="opening-B">
            <a:extLst>
              <a:ext uri="{FF2B5EF4-FFF2-40B4-BE49-F238E27FC236}">
                <a16:creationId xmlns:a16="http://schemas.microsoft.com/office/drawing/2014/main" id="{AAFBB348-EEDC-2124-B75F-BB04C23EA9CD}"/>
              </a:ext>
            </a:extLst>
          </p:cNvPr>
          <p:cNvSpPr>
            <a:spLocks noGrp="1"/>
          </p:cNvSpPr>
          <p:nvPr/>
        </p:nvSpPr>
        <p:spPr>
          <a:xfrm>
            <a:off x="6858000" y="3524250"/>
            <a:ext cx="457200" cy="457200"/>
          </a:xfrm>
          <a:prstGeom prst="ellipse">
            <a:avLst/>
          </a:prstGeom>
          <a:solidFill>
            <a:srgbClr val="F4C542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B</a:t>
            </a:r>
          </a:p>
        </p:txBody>
      </p:sp>
      <p:sp>
        <p:nvSpPr>
          <p:cNvPr id="10" name="opening-answer-B">
            <a:extLst>
              <a:ext uri="{FF2B5EF4-FFF2-40B4-BE49-F238E27FC236}">
                <a16:creationId xmlns:a16="http://schemas.microsoft.com/office/drawing/2014/main" id="{DA96537D-824C-D5A4-04A3-2FADEFEAA9C5}"/>
              </a:ext>
            </a:extLst>
          </p:cNvPr>
          <p:cNvSpPr>
            <a:spLocks noGrp="1"/>
          </p:cNvSpPr>
          <p:nvPr/>
        </p:nvSpPr>
        <p:spPr>
          <a:xfrm>
            <a:off x="7524750" y="3524250"/>
            <a:ext cx="3143250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7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7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ЭНЕРГИЯ</a:t>
            </a:r>
          </a:p>
        </p:txBody>
      </p:sp>
      <p:sp>
        <p:nvSpPr>
          <p:cNvPr id="11" name="opening-C">
            <a:extLst>
              <a:ext uri="{FF2B5EF4-FFF2-40B4-BE49-F238E27FC236}">
                <a16:creationId xmlns:a16="http://schemas.microsoft.com/office/drawing/2014/main" id="{8A4DACDA-2C02-6B8E-8694-E38676B9BB63}"/>
              </a:ext>
            </a:extLst>
          </p:cNvPr>
          <p:cNvSpPr>
            <a:spLocks noGrp="1"/>
          </p:cNvSpPr>
          <p:nvPr/>
        </p:nvSpPr>
        <p:spPr>
          <a:xfrm>
            <a:off x="6858000" y="4267200"/>
            <a:ext cx="457200" cy="45720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C</a:t>
            </a:r>
          </a:p>
        </p:txBody>
      </p:sp>
      <p:sp>
        <p:nvSpPr>
          <p:cNvPr id="12" name="opening-answer-C">
            <a:extLst>
              <a:ext uri="{FF2B5EF4-FFF2-40B4-BE49-F238E27FC236}">
                <a16:creationId xmlns:a16="http://schemas.microsoft.com/office/drawing/2014/main" id="{CBFCA5C4-3916-522C-E17E-97F2850F7B1B}"/>
              </a:ext>
            </a:extLst>
          </p:cNvPr>
          <p:cNvSpPr>
            <a:spLocks noGrp="1"/>
          </p:cNvSpPr>
          <p:nvPr/>
        </p:nvSpPr>
        <p:spPr>
          <a:xfrm>
            <a:off x="7524750" y="4267200"/>
            <a:ext cx="3143250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7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7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СОН</a:t>
            </a:r>
          </a:p>
        </p:txBody>
      </p:sp>
      <p:sp>
        <p:nvSpPr>
          <p:cNvPr id="17" name="opening-takeaway">
            <a:extLst>
              <a:ext uri="{FF2B5EF4-FFF2-40B4-BE49-F238E27FC236}">
                <a16:creationId xmlns:a16="http://schemas.microsoft.com/office/drawing/2014/main" id="{D1A8D69A-FFD9-7344-BC18-F32682CBD7A8}"/>
              </a:ext>
            </a:extLst>
          </p:cNvPr>
          <p:cNvSpPr>
            <a:spLocks noGrp="1"/>
          </p:cNvSpPr>
          <p:nvPr/>
        </p:nvSpPr>
        <p:spPr>
          <a:xfrm>
            <a:off x="6810375" y="5000625"/>
            <a:ext cx="4000500" cy="4191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9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99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Правильный ответ: все три.</a:t>
            </a:r>
          </a:p>
          <a:p>
            <a:pPr algn="l">
              <a:defRPr sz="99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99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И они начинаются до появления усталости.</a:t>
            </a:r>
          </a:p>
        </p:txBody>
      </p:sp>
    </p:spTree>
    <p:extLst>
      <p:ext uri="{BB962C8B-B14F-4D97-AF65-F5344CB8AC3E}">
        <p14:creationId xmlns:p14="http://schemas.microsoft.com/office/powerpoint/2010/main" val="1759945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11F39B-A5FB-484F-AB98-C7A2FE16CDCB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Матч закончился в 20:00. Завтра лёд в 11:00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D33B561-FF1E-4365-B543-EE2F38A6E214}"/>
              </a:ext>
            </a:extLst>
          </p:cNvPr>
          <p:cNvSpPr>
            <a:spLocks noGrp="1"/>
          </p:cNvSpPr>
          <p:nvPr/>
        </p:nvSpPr>
        <p:spPr>
          <a:xfrm>
            <a:off x="1002506" y="1630692"/>
            <a:ext cx="10186892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indent="539750" algn="l">
              <a:buNone/>
            </a:pP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СКВОЗНАЯ СИТУАЦИЯ • ОТ ПОСЛЕДНЕЙ СМЕНЫ ДО СЛЕДУЮЩЕЙ ТРЕНИРОВКИ</a:t>
            </a:r>
          </a:p>
        </p:txBody>
      </p:sp>
      <p:pic>
        <p:nvPicPr>
          <p:cNvPr id="15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16" name="timeline-line">
            <a:extLst>
              <a:ext uri="{FF2B5EF4-FFF2-40B4-BE49-F238E27FC236}">
                <a16:creationId xmlns:a16="http://schemas.microsoft.com/office/drawing/2014/main" id="{38C68C55-4D99-4980-BA4F-BA91E51D892E}"/>
              </a:ext>
            </a:extLst>
          </p:cNvPr>
          <p:cNvSpPr>
            <a:spLocks noGrp="1"/>
          </p:cNvSpPr>
          <p:nvPr/>
        </p:nvSpPr>
        <p:spPr>
          <a:xfrm>
            <a:off x="1190625" y="3124200"/>
            <a:ext cx="9810750" cy="47625"/>
          </a:xfrm>
          <a:prstGeom prst="rect">
            <a:avLst/>
          </a:prstGeom>
          <a:solidFill>
            <a:srgbClr val="DCE1E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5DC6F296-9943-401A-9B12-D595524B1206}"/>
              </a:ext>
            </a:extLst>
          </p:cNvPr>
          <p:cNvSpPr>
            <a:spLocks noGrp="1"/>
          </p:cNvSpPr>
          <p:nvPr/>
        </p:nvSpPr>
        <p:spPr>
          <a:xfrm>
            <a:off x="1190625" y="2238375"/>
            <a:ext cx="14478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725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725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20:00</a:t>
            </a:r>
          </a:p>
        </p:txBody>
      </p:sp>
      <p:sp>
        <p:nvSpPr>
          <p:cNvPr id="18" name="timeline-node">
            <a:extLst>
              <a:ext uri="{FF2B5EF4-FFF2-40B4-BE49-F238E27FC236}">
                <a16:creationId xmlns:a16="http://schemas.microsoft.com/office/drawing/2014/main" id="{E11782FE-6F38-409A-A47E-C2417D779959}"/>
              </a:ext>
            </a:extLst>
          </p:cNvPr>
          <p:cNvSpPr>
            <a:spLocks noGrp="1"/>
          </p:cNvSpPr>
          <p:nvPr/>
        </p:nvSpPr>
        <p:spPr>
          <a:xfrm>
            <a:off x="1695450" y="2886075"/>
            <a:ext cx="438150" cy="43815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1</a:t>
            </a:r>
          </a:p>
        </p:txBody>
      </p:sp>
      <p:sp>
        <p:nvSpPr>
          <p:cNvPr id="19" name="text">
            <a:extLst>
              <a:ext uri="{FF2B5EF4-FFF2-40B4-BE49-F238E27FC236}">
                <a16:creationId xmlns:a16="http://schemas.microsoft.com/office/drawing/2014/main" id="{405C6E22-E036-4DF7-9C26-B67135CB130F}"/>
              </a:ext>
            </a:extLst>
          </p:cNvPr>
          <p:cNvSpPr>
            <a:spLocks noGrp="1"/>
          </p:cNvSpPr>
          <p:nvPr/>
        </p:nvSpPr>
        <p:spPr>
          <a:xfrm>
            <a:off x="1190625" y="3495675"/>
            <a:ext cx="1447800" cy="5715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163" b="1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lang="ru-RU"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конец </a:t>
            </a:r>
          </a:p>
          <a:p>
            <a:pPr algn="ctr">
              <a:defRPr sz="1163" b="1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lang="ru-RU"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матча</a:t>
            </a:r>
            <a:endParaRPr sz="1200" b="1" dirty="0">
              <a:solidFill>
                <a:srgbClr val="343A3F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20" name="text">
            <a:extLst>
              <a:ext uri="{FF2B5EF4-FFF2-40B4-BE49-F238E27FC236}">
                <a16:creationId xmlns:a16="http://schemas.microsoft.com/office/drawing/2014/main" id="{D00F4D71-3AF2-4D93-A1F4-CC7BDEE01418}"/>
              </a:ext>
            </a:extLst>
          </p:cNvPr>
          <p:cNvSpPr>
            <a:spLocks noGrp="1"/>
          </p:cNvSpPr>
          <p:nvPr/>
        </p:nvSpPr>
        <p:spPr>
          <a:xfrm>
            <a:off x="2981325" y="2238375"/>
            <a:ext cx="14478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72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725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20:15</a:t>
            </a:r>
          </a:p>
        </p:txBody>
      </p:sp>
      <p:sp>
        <p:nvSpPr>
          <p:cNvPr id="21" name="timeline-node">
            <a:extLst>
              <a:ext uri="{FF2B5EF4-FFF2-40B4-BE49-F238E27FC236}">
                <a16:creationId xmlns:a16="http://schemas.microsoft.com/office/drawing/2014/main" id="{162A7F0D-6FB7-4C10-BDB4-B2CFB7ECA131}"/>
              </a:ext>
            </a:extLst>
          </p:cNvPr>
          <p:cNvSpPr>
            <a:spLocks noGrp="1"/>
          </p:cNvSpPr>
          <p:nvPr/>
        </p:nvSpPr>
        <p:spPr>
          <a:xfrm>
            <a:off x="3486150" y="2886075"/>
            <a:ext cx="438150" cy="438150"/>
          </a:xfrm>
          <a:prstGeom prst="ellipse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2</a:t>
            </a:r>
          </a:p>
        </p:txBody>
      </p:sp>
      <p:sp>
        <p:nvSpPr>
          <p:cNvPr id="22" name="text">
            <a:extLst>
              <a:ext uri="{FF2B5EF4-FFF2-40B4-BE49-F238E27FC236}">
                <a16:creationId xmlns:a16="http://schemas.microsoft.com/office/drawing/2014/main" id="{424DCCE9-5C3A-4907-BF94-4F70B1977F12}"/>
              </a:ext>
            </a:extLst>
          </p:cNvPr>
          <p:cNvSpPr>
            <a:spLocks noGrp="1"/>
          </p:cNvSpPr>
          <p:nvPr/>
        </p:nvSpPr>
        <p:spPr>
          <a:xfrm>
            <a:off x="2981325" y="3495675"/>
            <a:ext cx="1447800" cy="5715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163" b="1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питьё и</a:t>
            </a:r>
          </a:p>
          <a:p>
            <a:pPr algn="ctr">
              <a:defRPr sz="1163" b="1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перекус</a:t>
            </a:r>
          </a:p>
        </p:txBody>
      </p:sp>
      <p:sp>
        <p:nvSpPr>
          <p:cNvPr id="23" name="text">
            <a:extLst>
              <a:ext uri="{FF2B5EF4-FFF2-40B4-BE49-F238E27FC236}">
                <a16:creationId xmlns:a16="http://schemas.microsoft.com/office/drawing/2014/main" id="{747B7862-6BFD-4FCB-A110-E1C2C6662993}"/>
              </a:ext>
            </a:extLst>
          </p:cNvPr>
          <p:cNvSpPr>
            <a:spLocks noGrp="1"/>
          </p:cNvSpPr>
          <p:nvPr/>
        </p:nvSpPr>
        <p:spPr>
          <a:xfrm>
            <a:off x="4772025" y="2238375"/>
            <a:ext cx="14478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72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725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21:30</a:t>
            </a:r>
          </a:p>
        </p:txBody>
      </p:sp>
      <p:sp>
        <p:nvSpPr>
          <p:cNvPr id="24" name="timeline-node">
            <a:extLst>
              <a:ext uri="{FF2B5EF4-FFF2-40B4-BE49-F238E27FC236}">
                <a16:creationId xmlns:a16="http://schemas.microsoft.com/office/drawing/2014/main" id="{F992713F-D6AA-40AB-9B84-5486F8532756}"/>
              </a:ext>
            </a:extLst>
          </p:cNvPr>
          <p:cNvSpPr>
            <a:spLocks noGrp="1"/>
          </p:cNvSpPr>
          <p:nvPr/>
        </p:nvSpPr>
        <p:spPr>
          <a:xfrm>
            <a:off x="5276850" y="2886075"/>
            <a:ext cx="438150" cy="438150"/>
          </a:xfrm>
          <a:prstGeom prst="ellipse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3</a:t>
            </a:r>
          </a:p>
        </p:txBody>
      </p:sp>
      <p:sp>
        <p:nvSpPr>
          <p:cNvPr id="25" name="text">
            <a:extLst>
              <a:ext uri="{FF2B5EF4-FFF2-40B4-BE49-F238E27FC236}">
                <a16:creationId xmlns:a16="http://schemas.microsoft.com/office/drawing/2014/main" id="{D2BC5752-7FF4-4429-8489-5FB464788FFB}"/>
              </a:ext>
            </a:extLst>
          </p:cNvPr>
          <p:cNvSpPr>
            <a:spLocks noGrp="1"/>
          </p:cNvSpPr>
          <p:nvPr/>
        </p:nvSpPr>
        <p:spPr>
          <a:xfrm>
            <a:off x="4772025" y="3495675"/>
            <a:ext cx="1447800" cy="5715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163" b="1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ужин</a:t>
            </a:r>
          </a:p>
          <a:p>
            <a:pPr algn="ctr">
              <a:defRPr sz="1163" b="1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дома</a:t>
            </a:r>
          </a:p>
        </p:txBody>
      </p:sp>
      <p:sp>
        <p:nvSpPr>
          <p:cNvPr id="26" name="text">
            <a:extLst>
              <a:ext uri="{FF2B5EF4-FFF2-40B4-BE49-F238E27FC236}">
                <a16:creationId xmlns:a16="http://schemas.microsoft.com/office/drawing/2014/main" id="{5923C994-C48B-4DF6-9742-9E928A54D1E0}"/>
              </a:ext>
            </a:extLst>
          </p:cNvPr>
          <p:cNvSpPr>
            <a:spLocks noGrp="1"/>
          </p:cNvSpPr>
          <p:nvPr/>
        </p:nvSpPr>
        <p:spPr>
          <a:xfrm>
            <a:off x="6562725" y="2238375"/>
            <a:ext cx="14478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72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725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23:00</a:t>
            </a:r>
          </a:p>
        </p:txBody>
      </p:sp>
      <p:sp>
        <p:nvSpPr>
          <p:cNvPr id="27" name="timeline-node">
            <a:extLst>
              <a:ext uri="{FF2B5EF4-FFF2-40B4-BE49-F238E27FC236}">
                <a16:creationId xmlns:a16="http://schemas.microsoft.com/office/drawing/2014/main" id="{6E81C0D0-D7F4-4E0B-9C95-31AB373D7515}"/>
              </a:ext>
            </a:extLst>
          </p:cNvPr>
          <p:cNvSpPr>
            <a:spLocks noGrp="1"/>
          </p:cNvSpPr>
          <p:nvPr/>
        </p:nvSpPr>
        <p:spPr>
          <a:xfrm>
            <a:off x="7067550" y="2886075"/>
            <a:ext cx="438150" cy="438150"/>
          </a:xfrm>
          <a:prstGeom prst="ellipse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4</a:t>
            </a:r>
          </a:p>
        </p:txBody>
      </p:sp>
      <p:sp>
        <p:nvSpPr>
          <p:cNvPr id="28" name="text">
            <a:extLst>
              <a:ext uri="{FF2B5EF4-FFF2-40B4-BE49-F238E27FC236}">
                <a16:creationId xmlns:a16="http://schemas.microsoft.com/office/drawing/2014/main" id="{EBDC2CE7-B97D-4B2F-82A0-560CB792FA98}"/>
              </a:ext>
            </a:extLst>
          </p:cNvPr>
          <p:cNvSpPr>
            <a:spLocks noGrp="1"/>
          </p:cNvSpPr>
          <p:nvPr/>
        </p:nvSpPr>
        <p:spPr>
          <a:xfrm>
            <a:off x="6562725" y="3495675"/>
            <a:ext cx="1447800" cy="5715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163" b="1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сон</a:t>
            </a:r>
          </a:p>
        </p:txBody>
      </p:sp>
      <p:sp>
        <p:nvSpPr>
          <p:cNvPr id="29" name="text">
            <a:extLst>
              <a:ext uri="{FF2B5EF4-FFF2-40B4-BE49-F238E27FC236}">
                <a16:creationId xmlns:a16="http://schemas.microsoft.com/office/drawing/2014/main" id="{3BC762EB-E0AF-4DD4-B16C-E2A68A48FC4A}"/>
              </a:ext>
            </a:extLst>
          </p:cNvPr>
          <p:cNvSpPr>
            <a:spLocks noGrp="1"/>
          </p:cNvSpPr>
          <p:nvPr/>
        </p:nvSpPr>
        <p:spPr>
          <a:xfrm>
            <a:off x="8353425" y="2238375"/>
            <a:ext cx="14478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72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725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08:00</a:t>
            </a:r>
          </a:p>
        </p:txBody>
      </p:sp>
      <p:sp>
        <p:nvSpPr>
          <p:cNvPr id="30" name="timeline-node">
            <a:extLst>
              <a:ext uri="{FF2B5EF4-FFF2-40B4-BE49-F238E27FC236}">
                <a16:creationId xmlns:a16="http://schemas.microsoft.com/office/drawing/2014/main" id="{046B84B0-F3F5-494C-BCFA-29FEB71FA0B8}"/>
              </a:ext>
            </a:extLst>
          </p:cNvPr>
          <p:cNvSpPr>
            <a:spLocks noGrp="1"/>
          </p:cNvSpPr>
          <p:nvPr/>
        </p:nvSpPr>
        <p:spPr>
          <a:xfrm>
            <a:off x="8858250" y="2886075"/>
            <a:ext cx="438150" cy="438150"/>
          </a:xfrm>
          <a:prstGeom prst="ellipse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5</a:t>
            </a:r>
          </a:p>
        </p:txBody>
      </p:sp>
      <p:sp>
        <p:nvSpPr>
          <p:cNvPr id="31" name="text">
            <a:extLst>
              <a:ext uri="{FF2B5EF4-FFF2-40B4-BE49-F238E27FC236}">
                <a16:creationId xmlns:a16="http://schemas.microsoft.com/office/drawing/2014/main" id="{80DDFF7A-DC06-4FFF-9FC8-FED80281D7A6}"/>
              </a:ext>
            </a:extLst>
          </p:cNvPr>
          <p:cNvSpPr>
            <a:spLocks noGrp="1"/>
          </p:cNvSpPr>
          <p:nvPr/>
        </p:nvSpPr>
        <p:spPr>
          <a:xfrm>
            <a:off x="8353425" y="3495675"/>
            <a:ext cx="1447800" cy="5715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163" b="1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утренний</a:t>
            </a:r>
          </a:p>
          <a:p>
            <a:pPr algn="ctr">
              <a:defRPr sz="1163" b="1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самоконтроль</a:t>
            </a:r>
          </a:p>
        </p:txBody>
      </p:sp>
      <p:sp>
        <p:nvSpPr>
          <p:cNvPr id="32" name="text">
            <a:extLst>
              <a:ext uri="{FF2B5EF4-FFF2-40B4-BE49-F238E27FC236}">
                <a16:creationId xmlns:a16="http://schemas.microsoft.com/office/drawing/2014/main" id="{B6295785-B947-488D-836C-6756ECC4F59C}"/>
              </a:ext>
            </a:extLst>
          </p:cNvPr>
          <p:cNvSpPr>
            <a:spLocks noGrp="1"/>
          </p:cNvSpPr>
          <p:nvPr/>
        </p:nvSpPr>
        <p:spPr>
          <a:xfrm>
            <a:off x="10144125" y="2238375"/>
            <a:ext cx="14478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72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725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11:00</a:t>
            </a:r>
          </a:p>
        </p:txBody>
      </p:sp>
      <p:sp>
        <p:nvSpPr>
          <p:cNvPr id="33" name="timeline-node">
            <a:extLst>
              <a:ext uri="{FF2B5EF4-FFF2-40B4-BE49-F238E27FC236}">
                <a16:creationId xmlns:a16="http://schemas.microsoft.com/office/drawing/2014/main" id="{250F9D18-813C-426E-9849-BA5F1D68D473}"/>
              </a:ext>
            </a:extLst>
          </p:cNvPr>
          <p:cNvSpPr>
            <a:spLocks noGrp="1"/>
          </p:cNvSpPr>
          <p:nvPr/>
        </p:nvSpPr>
        <p:spPr>
          <a:xfrm>
            <a:off x="10648950" y="2886075"/>
            <a:ext cx="438150" cy="438150"/>
          </a:xfrm>
          <a:prstGeom prst="ellipse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6</a:t>
            </a:r>
          </a:p>
        </p:txBody>
      </p:sp>
      <p:sp>
        <p:nvSpPr>
          <p:cNvPr id="34" name="text">
            <a:extLst>
              <a:ext uri="{FF2B5EF4-FFF2-40B4-BE49-F238E27FC236}">
                <a16:creationId xmlns:a16="http://schemas.microsoft.com/office/drawing/2014/main" id="{424624D6-D52A-4ED4-A8DB-964DC3C8A870}"/>
              </a:ext>
            </a:extLst>
          </p:cNvPr>
          <p:cNvSpPr>
            <a:spLocks noGrp="1"/>
          </p:cNvSpPr>
          <p:nvPr/>
        </p:nvSpPr>
        <p:spPr>
          <a:xfrm>
            <a:off x="10144125" y="3495675"/>
            <a:ext cx="1447800" cy="5715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163" b="1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следующая</a:t>
            </a:r>
          </a:p>
          <a:p>
            <a:pPr algn="ctr">
              <a:defRPr sz="1163" b="1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работа</a:t>
            </a:r>
          </a:p>
        </p:txBody>
      </p:sp>
      <p:sp>
        <p:nvSpPr>
          <p:cNvPr id="35" name="text">
            <a:extLst>
              <a:ext uri="{FF2B5EF4-FFF2-40B4-BE49-F238E27FC236}">
                <a16:creationId xmlns:a16="http://schemas.microsoft.com/office/drawing/2014/main" id="{8B4D595E-4D79-4124-A35C-3382ECBED00B}"/>
              </a:ext>
            </a:extLst>
          </p:cNvPr>
          <p:cNvSpPr>
            <a:spLocks noGrp="1"/>
          </p:cNvSpPr>
          <p:nvPr/>
        </p:nvSpPr>
        <p:spPr>
          <a:xfrm>
            <a:off x="1571625" y="4524375"/>
            <a:ext cx="9048750" cy="552450"/>
          </a:xfrm>
          <a:prstGeom prst="roundRect">
            <a:avLst>
              <a:gd name="adj" fmla="val 13793"/>
            </a:avLst>
          </a:prstGeom>
          <a:solidFill>
            <a:srgbClr val="E6F3EA"/>
          </a:solidFill>
          <a:ln w="7620">
            <a:solidFill>
              <a:srgbClr val="B7DCC1"/>
            </a:solidFill>
            <a:prstDash val="solid"/>
          </a:ln>
        </p:spPr>
        <p:txBody>
          <a:bodyPr lIns="95250" tIns="95250" rIns="95250" bIns="95250" anchor="ctr"/>
          <a:lstStyle/>
          <a:p>
            <a:pPr algn="ctr">
              <a:defRPr sz="157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575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Восстановление</a:t>
            </a:r>
            <a:r>
              <a:rPr sz="1575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575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начинается</a:t>
            </a:r>
            <a:r>
              <a:rPr sz="1575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575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сразу</a:t>
            </a:r>
            <a:r>
              <a:rPr sz="1575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575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после</a:t>
            </a:r>
            <a:r>
              <a:rPr sz="1575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575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нагрузки</a:t>
            </a:r>
            <a:r>
              <a:rPr sz="1575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575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и</a:t>
            </a:r>
            <a:r>
              <a:rPr sz="1575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575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продолжается</a:t>
            </a:r>
            <a:r>
              <a:rPr sz="1575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575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до</a:t>
            </a:r>
            <a:r>
              <a:rPr sz="1575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575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следующего</a:t>
            </a:r>
            <a:r>
              <a:rPr sz="1575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575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занятия</a:t>
            </a:r>
            <a:r>
              <a:rPr sz="1575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0947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2">
            <a:extLst>
              <a:ext uri="{FF2B5EF4-FFF2-40B4-BE49-F238E27FC236}">
                <a16:creationId xmlns:a16="http://schemas.microsoft.com/office/drawing/2014/main" id="{676542D1-0B08-5017-1A1E-93130DFC1342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После каждой нагрузки нужны четыре решения</a:t>
            </a:r>
          </a:p>
        </p:txBody>
      </p:sp>
      <p:sp>
        <p:nvSpPr>
          <p:cNvPr id="3" name="Прямоугольник 13">
            <a:extLst>
              <a:ext uri="{FF2B5EF4-FFF2-40B4-BE49-F238E27FC236}">
                <a16:creationId xmlns:a16="http://schemas.microsoft.com/office/drawing/2014/main" id="{D5F65198-10E5-D86E-739A-B6FDE3B20ADA}"/>
              </a:ext>
            </a:extLst>
          </p:cNvPr>
          <p:cNvSpPr>
            <a:spLocks noGrp="1"/>
          </p:cNvSpPr>
          <p:nvPr/>
        </p:nvSpPr>
        <p:spPr>
          <a:xfrm>
            <a:off x="1002506" y="1630692"/>
            <a:ext cx="10186892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indent="539750" algn="l">
              <a:buNone/>
            </a:pP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Их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можно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повторять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после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каждой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тренировки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и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матча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  <p:pic>
        <p:nvPicPr>
          <p:cNvPr id="4" name="Рисунок 11">
            <a:extLst>
              <a:ext uri="{FF2B5EF4-FFF2-40B4-BE49-F238E27FC236}">
                <a16:creationId xmlns:a16="http://schemas.microsoft.com/office/drawing/2014/main" id="{B00BA953-4A6F-86A5-FD54-D0121AFD50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5" name="decision-1">
            <a:extLst>
              <a:ext uri="{FF2B5EF4-FFF2-40B4-BE49-F238E27FC236}">
                <a16:creationId xmlns:a16="http://schemas.microsoft.com/office/drawing/2014/main" id="{2DA052DC-7CDE-6883-089C-DDBBDE9DDCFE}"/>
              </a:ext>
            </a:extLst>
          </p:cNvPr>
          <p:cNvSpPr>
            <a:spLocks noGrp="1"/>
          </p:cNvSpPr>
          <p:nvPr/>
        </p:nvSpPr>
        <p:spPr>
          <a:xfrm>
            <a:off x="1000125" y="2143125"/>
            <a:ext cx="2352675" cy="2857500"/>
          </a:xfrm>
          <a:prstGeom prst="roundRect">
            <a:avLst>
              <a:gd name="adj" fmla="val 3239"/>
            </a:avLst>
          </a:prstGeom>
          <a:solidFill>
            <a:srgbClr val="E9F5EC"/>
          </a:solidFill>
          <a:ln w="9525">
            <a:solidFill>
              <a:srgbClr val="21A73F"/>
            </a:solidFill>
            <a:prstDash val="solid"/>
          </a:ln>
        </p:spPr>
      </p:sp>
      <p:sp>
        <p:nvSpPr>
          <p:cNvPr id="6" name="decision-n-1">
            <a:extLst>
              <a:ext uri="{FF2B5EF4-FFF2-40B4-BE49-F238E27FC236}">
                <a16:creationId xmlns:a16="http://schemas.microsoft.com/office/drawing/2014/main" id="{244DB2EB-3A98-6A11-973F-DA20AE3EF13D}"/>
              </a:ext>
            </a:extLst>
          </p:cNvPr>
          <p:cNvSpPr>
            <a:spLocks noGrp="1"/>
          </p:cNvSpPr>
          <p:nvPr/>
        </p:nvSpPr>
        <p:spPr>
          <a:xfrm>
            <a:off x="1781175" y="2333625"/>
            <a:ext cx="781050" cy="781050"/>
          </a:xfrm>
          <a:prstGeom prst="ellipse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1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21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1</a:t>
            </a:r>
          </a:p>
        </p:txBody>
      </p:sp>
      <p:sp>
        <p:nvSpPr>
          <p:cNvPr id="7" name="decision-head-1">
            <a:extLst>
              <a:ext uri="{FF2B5EF4-FFF2-40B4-BE49-F238E27FC236}">
                <a16:creationId xmlns:a16="http://schemas.microsoft.com/office/drawing/2014/main" id="{B28ACC78-7902-4581-8758-413C63D34AD0}"/>
              </a:ext>
            </a:extLst>
          </p:cNvPr>
          <p:cNvSpPr>
            <a:spLocks noGrp="1"/>
          </p:cNvSpPr>
          <p:nvPr/>
        </p:nvSpPr>
        <p:spPr>
          <a:xfrm>
            <a:off x="1152525" y="3333750"/>
            <a:ext cx="2047875" cy="5238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40" b="1">
                <a:solidFill>
                  <a:srgbClr val="21A73F"/>
                </a:solidFill>
                <a:latin typeface="Ubuntu"/>
                <a:ea typeface="Ubuntu"/>
                <a:cs typeface="Ubuntu"/>
              </a:defRPr>
            </a:pPr>
            <a:r>
              <a:rPr sz="1200" b="1" dirty="0">
                <a:solidFill>
                  <a:srgbClr val="21A73F"/>
                </a:solidFill>
                <a:latin typeface="Ubuntu"/>
                <a:ea typeface="Ubuntu"/>
                <a:cs typeface="Ubuntu"/>
              </a:rPr>
              <a:t>ВЫПИТЬ</a:t>
            </a:r>
          </a:p>
        </p:txBody>
      </p:sp>
      <p:sp>
        <p:nvSpPr>
          <p:cNvPr id="8" name="decision-body-1">
            <a:extLst>
              <a:ext uri="{FF2B5EF4-FFF2-40B4-BE49-F238E27FC236}">
                <a16:creationId xmlns:a16="http://schemas.microsoft.com/office/drawing/2014/main" id="{776A1008-8B15-3802-35FC-DA29439DB045}"/>
              </a:ext>
            </a:extLst>
          </p:cNvPr>
          <p:cNvSpPr>
            <a:spLocks noGrp="1"/>
          </p:cNvSpPr>
          <p:nvPr/>
        </p:nvSpPr>
        <p:spPr>
          <a:xfrm>
            <a:off x="1171575" y="3952875"/>
            <a:ext cx="2009775" cy="8191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990" b="0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Жажда, потери, время до следующей нагрузки.</a:t>
            </a:r>
          </a:p>
        </p:txBody>
      </p:sp>
      <p:sp>
        <p:nvSpPr>
          <p:cNvPr id="9" name="decision-2">
            <a:extLst>
              <a:ext uri="{FF2B5EF4-FFF2-40B4-BE49-F238E27FC236}">
                <a16:creationId xmlns:a16="http://schemas.microsoft.com/office/drawing/2014/main" id="{8F7F53A5-4181-FE85-7485-AF398D2A0568}"/>
              </a:ext>
            </a:extLst>
          </p:cNvPr>
          <p:cNvSpPr>
            <a:spLocks noGrp="1"/>
          </p:cNvSpPr>
          <p:nvPr/>
        </p:nvSpPr>
        <p:spPr>
          <a:xfrm>
            <a:off x="3548063" y="2143125"/>
            <a:ext cx="2352675" cy="2857500"/>
          </a:xfrm>
          <a:prstGeom prst="roundRect">
            <a:avLst>
              <a:gd name="adj" fmla="val 3239"/>
            </a:avLst>
          </a:prstGeom>
          <a:solidFill>
            <a:srgbClr val="FFF7D7"/>
          </a:solidFill>
          <a:ln w="9525">
            <a:solidFill>
              <a:srgbClr val="F4C542"/>
            </a:solidFill>
            <a:prstDash val="solid"/>
          </a:ln>
        </p:spPr>
      </p:sp>
      <p:sp>
        <p:nvSpPr>
          <p:cNvPr id="10" name="decision-n-2">
            <a:extLst>
              <a:ext uri="{FF2B5EF4-FFF2-40B4-BE49-F238E27FC236}">
                <a16:creationId xmlns:a16="http://schemas.microsoft.com/office/drawing/2014/main" id="{2C232129-BA94-1630-654A-FFF305B59D8B}"/>
              </a:ext>
            </a:extLst>
          </p:cNvPr>
          <p:cNvSpPr>
            <a:spLocks noGrp="1"/>
          </p:cNvSpPr>
          <p:nvPr/>
        </p:nvSpPr>
        <p:spPr>
          <a:xfrm>
            <a:off x="4329113" y="2333625"/>
            <a:ext cx="781050" cy="781050"/>
          </a:xfrm>
          <a:prstGeom prst="ellipse">
            <a:avLst/>
          </a:prstGeom>
          <a:solidFill>
            <a:srgbClr val="F4C542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100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21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2</a:t>
            </a:r>
          </a:p>
        </p:txBody>
      </p:sp>
      <p:sp>
        <p:nvSpPr>
          <p:cNvPr id="11" name="decision-head-2">
            <a:extLst>
              <a:ext uri="{FF2B5EF4-FFF2-40B4-BE49-F238E27FC236}">
                <a16:creationId xmlns:a16="http://schemas.microsoft.com/office/drawing/2014/main" id="{E3DD767E-59C4-8491-A9E0-DBFDF03644BD}"/>
              </a:ext>
            </a:extLst>
          </p:cNvPr>
          <p:cNvSpPr>
            <a:spLocks noGrp="1"/>
          </p:cNvSpPr>
          <p:nvPr/>
        </p:nvSpPr>
        <p:spPr>
          <a:xfrm>
            <a:off x="3700463" y="3333750"/>
            <a:ext cx="2047875" cy="5238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40" b="1">
                <a:solidFill>
                  <a:srgbClr val="F4C542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4C542"/>
                </a:solidFill>
                <a:latin typeface="Ubuntu"/>
                <a:ea typeface="Ubuntu"/>
                <a:cs typeface="Ubuntu"/>
              </a:rPr>
              <a:t>СЪЕСТЬ</a:t>
            </a:r>
          </a:p>
        </p:txBody>
      </p:sp>
      <p:sp>
        <p:nvSpPr>
          <p:cNvPr id="12" name="decision-body-2">
            <a:extLst>
              <a:ext uri="{FF2B5EF4-FFF2-40B4-BE49-F238E27FC236}">
                <a16:creationId xmlns:a16="http://schemas.microsoft.com/office/drawing/2014/main" id="{516CDAA4-B017-B760-5ABC-0B3777A3ED8C}"/>
              </a:ext>
            </a:extLst>
          </p:cNvPr>
          <p:cNvSpPr>
            <a:spLocks noGrp="1"/>
          </p:cNvSpPr>
          <p:nvPr/>
        </p:nvSpPr>
        <p:spPr>
          <a:xfrm>
            <a:off x="3719513" y="3952875"/>
            <a:ext cx="2009775" cy="8191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990" b="0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Перекус сейчас или полноценная еда дома.</a:t>
            </a:r>
          </a:p>
        </p:txBody>
      </p:sp>
      <p:sp>
        <p:nvSpPr>
          <p:cNvPr id="36" name="decision-3">
            <a:extLst>
              <a:ext uri="{FF2B5EF4-FFF2-40B4-BE49-F238E27FC236}">
                <a16:creationId xmlns:a16="http://schemas.microsoft.com/office/drawing/2014/main" id="{1725540B-B52B-FFB0-3395-92252CFF52C5}"/>
              </a:ext>
            </a:extLst>
          </p:cNvPr>
          <p:cNvSpPr>
            <a:spLocks noGrp="1"/>
          </p:cNvSpPr>
          <p:nvPr/>
        </p:nvSpPr>
        <p:spPr>
          <a:xfrm>
            <a:off x="6096000" y="2143125"/>
            <a:ext cx="2352675" cy="2857500"/>
          </a:xfrm>
          <a:prstGeom prst="roundRect">
            <a:avLst>
              <a:gd name="adj" fmla="val 3239"/>
            </a:avLst>
          </a:prstGeom>
          <a:solidFill>
            <a:srgbClr val="FDEDEE"/>
          </a:solidFill>
          <a:ln w="9525">
            <a:solidFill>
              <a:srgbClr val="E52D33"/>
            </a:solidFill>
            <a:prstDash val="solid"/>
          </a:ln>
        </p:spPr>
      </p:sp>
      <p:sp>
        <p:nvSpPr>
          <p:cNvPr id="37" name="decision-n-3">
            <a:extLst>
              <a:ext uri="{FF2B5EF4-FFF2-40B4-BE49-F238E27FC236}">
                <a16:creationId xmlns:a16="http://schemas.microsoft.com/office/drawing/2014/main" id="{17DF06BD-FD4F-21DE-5231-FE3B80631337}"/>
              </a:ext>
            </a:extLst>
          </p:cNvPr>
          <p:cNvSpPr>
            <a:spLocks noGrp="1"/>
          </p:cNvSpPr>
          <p:nvPr/>
        </p:nvSpPr>
        <p:spPr>
          <a:xfrm>
            <a:off x="6877050" y="2333625"/>
            <a:ext cx="781050" cy="78105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1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21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3</a:t>
            </a:r>
          </a:p>
        </p:txBody>
      </p:sp>
      <p:sp>
        <p:nvSpPr>
          <p:cNvPr id="38" name="decision-head-3">
            <a:extLst>
              <a:ext uri="{FF2B5EF4-FFF2-40B4-BE49-F238E27FC236}">
                <a16:creationId xmlns:a16="http://schemas.microsoft.com/office/drawing/2014/main" id="{7E2B3781-E785-0295-C4CA-ED75FC11BD10}"/>
              </a:ext>
            </a:extLst>
          </p:cNvPr>
          <p:cNvSpPr>
            <a:spLocks noGrp="1"/>
          </p:cNvSpPr>
          <p:nvPr/>
        </p:nvSpPr>
        <p:spPr>
          <a:xfrm>
            <a:off x="6248400" y="3333750"/>
            <a:ext cx="2047875" cy="5238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40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ПОДГОТОВИТЬСЯ КО СНУ</a:t>
            </a:r>
          </a:p>
        </p:txBody>
      </p:sp>
      <p:sp>
        <p:nvSpPr>
          <p:cNvPr id="39" name="decision-body-3">
            <a:extLst>
              <a:ext uri="{FF2B5EF4-FFF2-40B4-BE49-F238E27FC236}">
                <a16:creationId xmlns:a16="http://schemas.microsoft.com/office/drawing/2014/main" id="{7C458341-94B0-ECD6-A439-5DDEB0743D30}"/>
              </a:ext>
            </a:extLst>
          </p:cNvPr>
          <p:cNvSpPr>
            <a:spLocks noGrp="1"/>
          </p:cNvSpPr>
          <p:nvPr/>
        </p:nvSpPr>
        <p:spPr>
          <a:xfrm>
            <a:off x="6267450" y="3952875"/>
            <a:ext cx="2009775" cy="8191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990" b="0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Снизить возбуждение после вечерней игры.</a:t>
            </a:r>
          </a:p>
        </p:txBody>
      </p:sp>
      <p:sp>
        <p:nvSpPr>
          <p:cNvPr id="40" name="decision-4">
            <a:extLst>
              <a:ext uri="{FF2B5EF4-FFF2-40B4-BE49-F238E27FC236}">
                <a16:creationId xmlns:a16="http://schemas.microsoft.com/office/drawing/2014/main" id="{C0D19A0C-16CB-DAD6-6F5A-F2A2DD2C9BA2}"/>
              </a:ext>
            </a:extLst>
          </p:cNvPr>
          <p:cNvSpPr>
            <a:spLocks noGrp="1"/>
          </p:cNvSpPr>
          <p:nvPr/>
        </p:nvSpPr>
        <p:spPr>
          <a:xfrm>
            <a:off x="8643938" y="2143125"/>
            <a:ext cx="2352675" cy="2857500"/>
          </a:xfrm>
          <a:prstGeom prst="roundRect">
            <a:avLst>
              <a:gd name="adj" fmla="val 3239"/>
            </a:avLst>
          </a:prstGeom>
          <a:solidFill>
            <a:srgbClr val="F2F3F4"/>
          </a:solidFill>
          <a:ln w="9525">
            <a:solidFill>
              <a:srgbClr val="111111"/>
            </a:solidFill>
            <a:prstDash val="solid"/>
          </a:ln>
        </p:spPr>
      </p:sp>
      <p:sp>
        <p:nvSpPr>
          <p:cNvPr id="41" name="decision-n-4">
            <a:extLst>
              <a:ext uri="{FF2B5EF4-FFF2-40B4-BE49-F238E27FC236}">
                <a16:creationId xmlns:a16="http://schemas.microsoft.com/office/drawing/2014/main" id="{1FBE76B6-3CF1-ACC7-C9DA-CA424A09A87E}"/>
              </a:ext>
            </a:extLst>
          </p:cNvPr>
          <p:cNvSpPr>
            <a:spLocks noGrp="1"/>
          </p:cNvSpPr>
          <p:nvPr/>
        </p:nvSpPr>
        <p:spPr>
          <a:xfrm>
            <a:off x="9424988" y="2333625"/>
            <a:ext cx="781050" cy="781050"/>
          </a:xfrm>
          <a:prstGeom prst="ellipse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1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21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4</a:t>
            </a:r>
          </a:p>
        </p:txBody>
      </p:sp>
      <p:sp>
        <p:nvSpPr>
          <p:cNvPr id="42" name="decision-head-4">
            <a:extLst>
              <a:ext uri="{FF2B5EF4-FFF2-40B4-BE49-F238E27FC236}">
                <a16:creationId xmlns:a16="http://schemas.microsoft.com/office/drawing/2014/main" id="{3928A400-5BF6-AD77-AEBF-35C81A7208BB}"/>
              </a:ext>
            </a:extLst>
          </p:cNvPr>
          <p:cNvSpPr>
            <a:spLocks noGrp="1"/>
          </p:cNvSpPr>
          <p:nvPr/>
        </p:nvSpPr>
        <p:spPr>
          <a:xfrm>
            <a:off x="8796338" y="3333750"/>
            <a:ext cx="2047875" cy="5238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40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ПРОВЕРИТЬ УТРОМ</a:t>
            </a:r>
          </a:p>
        </p:txBody>
      </p:sp>
      <p:sp>
        <p:nvSpPr>
          <p:cNvPr id="43" name="decision-body-4">
            <a:extLst>
              <a:ext uri="{FF2B5EF4-FFF2-40B4-BE49-F238E27FC236}">
                <a16:creationId xmlns:a16="http://schemas.microsoft.com/office/drawing/2014/main" id="{5BA0C615-82D7-4265-6712-D29CEB6A1A0A}"/>
              </a:ext>
            </a:extLst>
          </p:cNvPr>
          <p:cNvSpPr>
            <a:spLocks noGrp="1"/>
          </p:cNvSpPr>
          <p:nvPr/>
        </p:nvSpPr>
        <p:spPr>
          <a:xfrm>
            <a:off x="8815388" y="3952875"/>
            <a:ext cx="2009775" cy="8191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990" b="0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Сон, энергию, мышцы, настроение и готовность.</a:t>
            </a:r>
          </a:p>
        </p:txBody>
      </p:sp>
      <p:sp>
        <p:nvSpPr>
          <p:cNvPr id="44" name="four-result">
            <a:extLst>
              <a:ext uri="{FF2B5EF4-FFF2-40B4-BE49-F238E27FC236}">
                <a16:creationId xmlns:a16="http://schemas.microsoft.com/office/drawing/2014/main" id="{9335A207-CC9F-3E89-C089-B6D74AFB8AD0}"/>
              </a:ext>
            </a:extLst>
          </p:cNvPr>
          <p:cNvSpPr>
            <a:spLocks noGrp="1"/>
          </p:cNvSpPr>
          <p:nvPr/>
        </p:nvSpPr>
        <p:spPr>
          <a:xfrm>
            <a:off x="1000125" y="5191125"/>
            <a:ext cx="10191750" cy="361950"/>
          </a:xfrm>
          <a:prstGeom prst="rect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088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088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Восстановление</a:t>
            </a:r>
            <a:r>
              <a:rPr sz="1088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088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–</a:t>
            </a:r>
            <a:r>
              <a:rPr sz="1088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088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это</a:t>
            </a:r>
            <a:r>
              <a:rPr sz="1088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088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заранее</a:t>
            </a:r>
            <a:r>
              <a:rPr sz="1088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088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подготовленные</a:t>
            </a:r>
            <a:r>
              <a:rPr sz="1088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088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действия</a:t>
            </a:r>
            <a:r>
              <a:rPr sz="1088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, </a:t>
            </a:r>
            <a:r>
              <a:rPr sz="1088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а</a:t>
            </a:r>
            <a:r>
              <a:rPr sz="1088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088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не</a:t>
            </a:r>
            <a:r>
              <a:rPr sz="1088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088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случайный</a:t>
            </a:r>
            <a:r>
              <a:rPr sz="1088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088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отдых</a:t>
            </a:r>
            <a:r>
              <a:rPr sz="1088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3442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11F39B-A5FB-484F-AB98-C7A2FE16CDCB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Что должно восстановиться к следующей тренировке</a:t>
            </a:r>
          </a:p>
        </p:txBody>
      </p:sp>
      <p:pic>
        <p:nvPicPr>
          <p:cNvPr id="15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16" name="card">
            <a:extLst>
              <a:ext uri="{FF2B5EF4-FFF2-40B4-BE49-F238E27FC236}">
                <a16:creationId xmlns:a16="http://schemas.microsoft.com/office/drawing/2014/main" id="{325827F0-00E8-4390-B77B-C20408BF023D}"/>
              </a:ext>
            </a:extLst>
          </p:cNvPr>
          <p:cNvSpPr>
            <a:spLocks noGrp="1"/>
          </p:cNvSpPr>
          <p:nvPr/>
        </p:nvSpPr>
        <p:spPr>
          <a:xfrm>
            <a:off x="1000125" y="2143125"/>
            <a:ext cx="2381250" cy="238125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17" name="card-accent">
            <a:extLst>
              <a:ext uri="{FF2B5EF4-FFF2-40B4-BE49-F238E27FC236}">
                <a16:creationId xmlns:a16="http://schemas.microsoft.com/office/drawing/2014/main" id="{6C5939AF-E32E-4366-9160-49A32C9DCF31}"/>
              </a:ext>
            </a:extLst>
          </p:cNvPr>
          <p:cNvSpPr>
            <a:spLocks noGrp="1"/>
          </p:cNvSpPr>
          <p:nvPr/>
        </p:nvSpPr>
        <p:spPr>
          <a:xfrm>
            <a:off x="1000125" y="2143125"/>
            <a:ext cx="57150" cy="2381250"/>
          </a:xfrm>
          <a:prstGeom prst="rect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recovery-icon">
            <a:extLst>
              <a:ext uri="{FF2B5EF4-FFF2-40B4-BE49-F238E27FC236}">
                <a16:creationId xmlns:a16="http://schemas.microsoft.com/office/drawing/2014/main" id="{13B24B74-7F11-46AE-BD2D-F6EA18657793}"/>
              </a:ext>
            </a:extLst>
          </p:cNvPr>
          <p:cNvSpPr>
            <a:spLocks noGrp="1"/>
          </p:cNvSpPr>
          <p:nvPr/>
        </p:nvSpPr>
        <p:spPr>
          <a:xfrm>
            <a:off x="1743075" y="2381250"/>
            <a:ext cx="895350" cy="895350"/>
          </a:xfrm>
          <a:prstGeom prst="ellipse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2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lang="ru-RU" sz="225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Т</a:t>
            </a:r>
            <a:endParaRPr sz="2250" b="1" dirty="0">
              <a:solidFill>
                <a:srgbClr val="FFFFFF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19" name="text">
            <a:extLst>
              <a:ext uri="{FF2B5EF4-FFF2-40B4-BE49-F238E27FC236}">
                <a16:creationId xmlns:a16="http://schemas.microsoft.com/office/drawing/2014/main" id="{265726AC-6197-44CC-8937-23F47B1061A2}"/>
              </a:ext>
            </a:extLst>
          </p:cNvPr>
          <p:cNvSpPr>
            <a:spLocks noGrp="1"/>
          </p:cNvSpPr>
          <p:nvPr/>
        </p:nvSpPr>
        <p:spPr>
          <a:xfrm>
            <a:off x="1190625" y="3457575"/>
            <a:ext cx="2000250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75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ТОПЛИВО</a:t>
            </a:r>
          </a:p>
        </p:txBody>
      </p:sp>
      <p:sp>
        <p:nvSpPr>
          <p:cNvPr id="20" name="text">
            <a:extLst>
              <a:ext uri="{FF2B5EF4-FFF2-40B4-BE49-F238E27FC236}">
                <a16:creationId xmlns:a16="http://schemas.microsoft.com/office/drawing/2014/main" id="{F92BD065-6C45-4186-AE1C-0BDEBADB1A10}"/>
              </a:ext>
            </a:extLst>
          </p:cNvPr>
          <p:cNvSpPr>
            <a:spLocks noGrp="1"/>
          </p:cNvSpPr>
          <p:nvPr/>
        </p:nvSpPr>
        <p:spPr>
          <a:xfrm>
            <a:off x="1190625" y="3829050"/>
            <a:ext cx="2000250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088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углеводы в мышцах и печени</a:t>
            </a:r>
          </a:p>
        </p:txBody>
      </p:sp>
      <p:sp>
        <p:nvSpPr>
          <p:cNvPr id="21" name="card">
            <a:extLst>
              <a:ext uri="{FF2B5EF4-FFF2-40B4-BE49-F238E27FC236}">
                <a16:creationId xmlns:a16="http://schemas.microsoft.com/office/drawing/2014/main" id="{E6DCCF74-54C7-4360-A831-0C3839897D53}"/>
              </a:ext>
            </a:extLst>
          </p:cNvPr>
          <p:cNvSpPr>
            <a:spLocks noGrp="1"/>
          </p:cNvSpPr>
          <p:nvPr/>
        </p:nvSpPr>
        <p:spPr>
          <a:xfrm>
            <a:off x="3590925" y="2143125"/>
            <a:ext cx="2381250" cy="2381250"/>
          </a:xfrm>
          <a:prstGeom prst="roundRect">
            <a:avLst>
              <a:gd name="adj" fmla="val 3200"/>
            </a:avLst>
          </a:prstGeom>
          <a:solidFill>
            <a:srgbClr val="F2F4F5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22" name="card-accent">
            <a:extLst>
              <a:ext uri="{FF2B5EF4-FFF2-40B4-BE49-F238E27FC236}">
                <a16:creationId xmlns:a16="http://schemas.microsoft.com/office/drawing/2014/main" id="{57D28676-68D8-4A10-AB93-3C15DAED87B8}"/>
              </a:ext>
            </a:extLst>
          </p:cNvPr>
          <p:cNvSpPr>
            <a:spLocks noGrp="1"/>
          </p:cNvSpPr>
          <p:nvPr/>
        </p:nvSpPr>
        <p:spPr>
          <a:xfrm>
            <a:off x="3590925" y="2143125"/>
            <a:ext cx="57150" cy="2381250"/>
          </a:xfrm>
          <a:prstGeom prst="rect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recovery-icon">
            <a:extLst>
              <a:ext uri="{FF2B5EF4-FFF2-40B4-BE49-F238E27FC236}">
                <a16:creationId xmlns:a16="http://schemas.microsoft.com/office/drawing/2014/main" id="{C2D65BD4-56B1-4DA6-B527-F374069B353A}"/>
              </a:ext>
            </a:extLst>
          </p:cNvPr>
          <p:cNvSpPr>
            <a:spLocks noGrp="1"/>
          </p:cNvSpPr>
          <p:nvPr/>
        </p:nvSpPr>
        <p:spPr>
          <a:xfrm>
            <a:off x="4333875" y="2381250"/>
            <a:ext cx="895350" cy="895350"/>
          </a:xfrm>
          <a:prstGeom prst="ellipse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6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65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H₂O</a:t>
            </a:r>
          </a:p>
        </p:txBody>
      </p:sp>
      <p:sp>
        <p:nvSpPr>
          <p:cNvPr id="24" name="text">
            <a:extLst>
              <a:ext uri="{FF2B5EF4-FFF2-40B4-BE49-F238E27FC236}">
                <a16:creationId xmlns:a16="http://schemas.microsoft.com/office/drawing/2014/main" id="{17D3A311-7816-4BAD-89E7-CA4E9A5AC6FD}"/>
              </a:ext>
            </a:extLst>
          </p:cNvPr>
          <p:cNvSpPr>
            <a:spLocks noGrp="1"/>
          </p:cNvSpPr>
          <p:nvPr/>
        </p:nvSpPr>
        <p:spPr>
          <a:xfrm>
            <a:off x="3781425" y="3457575"/>
            <a:ext cx="2000250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75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ЖИДКОСТЬ</a:t>
            </a:r>
          </a:p>
        </p:txBody>
      </p:sp>
      <p:sp>
        <p:nvSpPr>
          <p:cNvPr id="25" name="text">
            <a:extLst>
              <a:ext uri="{FF2B5EF4-FFF2-40B4-BE49-F238E27FC236}">
                <a16:creationId xmlns:a16="http://schemas.microsoft.com/office/drawing/2014/main" id="{3659C68C-965C-4119-87F1-2D0ADD13A393}"/>
              </a:ext>
            </a:extLst>
          </p:cNvPr>
          <p:cNvSpPr>
            <a:spLocks noGrp="1"/>
          </p:cNvSpPr>
          <p:nvPr/>
        </p:nvSpPr>
        <p:spPr>
          <a:xfrm>
            <a:off x="3781425" y="3829050"/>
            <a:ext cx="2000250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088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вода и электролиты</a:t>
            </a:r>
          </a:p>
        </p:txBody>
      </p:sp>
      <p:sp>
        <p:nvSpPr>
          <p:cNvPr id="26" name="card">
            <a:extLst>
              <a:ext uri="{FF2B5EF4-FFF2-40B4-BE49-F238E27FC236}">
                <a16:creationId xmlns:a16="http://schemas.microsoft.com/office/drawing/2014/main" id="{CA88992A-DC0D-4704-B89A-71D69C389E5E}"/>
              </a:ext>
            </a:extLst>
          </p:cNvPr>
          <p:cNvSpPr>
            <a:spLocks noGrp="1"/>
          </p:cNvSpPr>
          <p:nvPr/>
        </p:nvSpPr>
        <p:spPr>
          <a:xfrm>
            <a:off x="6181725" y="2143125"/>
            <a:ext cx="2381250" cy="238125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27" name="card-accent">
            <a:extLst>
              <a:ext uri="{FF2B5EF4-FFF2-40B4-BE49-F238E27FC236}">
                <a16:creationId xmlns:a16="http://schemas.microsoft.com/office/drawing/2014/main" id="{F45BCCB7-C2EE-42FE-9671-F6AB5991E467}"/>
              </a:ext>
            </a:extLst>
          </p:cNvPr>
          <p:cNvSpPr>
            <a:spLocks noGrp="1"/>
          </p:cNvSpPr>
          <p:nvPr/>
        </p:nvSpPr>
        <p:spPr>
          <a:xfrm>
            <a:off x="6181725" y="2143125"/>
            <a:ext cx="57150" cy="2381250"/>
          </a:xfrm>
          <a:prstGeom prst="rect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" name="recovery-icon">
            <a:extLst>
              <a:ext uri="{FF2B5EF4-FFF2-40B4-BE49-F238E27FC236}">
                <a16:creationId xmlns:a16="http://schemas.microsoft.com/office/drawing/2014/main" id="{D4B0D41A-EC3E-49D6-ACB6-0974D479A752}"/>
              </a:ext>
            </a:extLst>
          </p:cNvPr>
          <p:cNvSpPr>
            <a:spLocks noGrp="1"/>
          </p:cNvSpPr>
          <p:nvPr/>
        </p:nvSpPr>
        <p:spPr>
          <a:xfrm>
            <a:off x="6924675" y="2381250"/>
            <a:ext cx="895350" cy="895350"/>
          </a:xfrm>
          <a:prstGeom prst="ellipse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2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225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М</a:t>
            </a:r>
          </a:p>
        </p:txBody>
      </p:sp>
      <p:sp>
        <p:nvSpPr>
          <p:cNvPr id="29" name="text">
            <a:extLst>
              <a:ext uri="{FF2B5EF4-FFF2-40B4-BE49-F238E27FC236}">
                <a16:creationId xmlns:a16="http://schemas.microsoft.com/office/drawing/2014/main" id="{24604062-9254-44B7-8230-8FC03AB8678B}"/>
              </a:ext>
            </a:extLst>
          </p:cNvPr>
          <p:cNvSpPr>
            <a:spLocks noGrp="1"/>
          </p:cNvSpPr>
          <p:nvPr/>
        </p:nvSpPr>
        <p:spPr>
          <a:xfrm>
            <a:off x="6372225" y="3457575"/>
            <a:ext cx="2000250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75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МЫШЦЫ</a:t>
            </a:r>
          </a:p>
        </p:txBody>
      </p:sp>
      <p:sp>
        <p:nvSpPr>
          <p:cNvPr id="30" name="text">
            <a:extLst>
              <a:ext uri="{FF2B5EF4-FFF2-40B4-BE49-F238E27FC236}">
                <a16:creationId xmlns:a16="http://schemas.microsoft.com/office/drawing/2014/main" id="{E8A136D4-DAD9-41D3-BF88-FE762D503A88}"/>
              </a:ext>
            </a:extLst>
          </p:cNvPr>
          <p:cNvSpPr>
            <a:spLocks noGrp="1"/>
          </p:cNvSpPr>
          <p:nvPr/>
        </p:nvSpPr>
        <p:spPr>
          <a:xfrm>
            <a:off x="6372225" y="3829050"/>
            <a:ext cx="2000250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088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восстановление после нагрузки</a:t>
            </a:r>
          </a:p>
        </p:txBody>
      </p:sp>
      <p:sp>
        <p:nvSpPr>
          <p:cNvPr id="31" name="card">
            <a:extLst>
              <a:ext uri="{FF2B5EF4-FFF2-40B4-BE49-F238E27FC236}">
                <a16:creationId xmlns:a16="http://schemas.microsoft.com/office/drawing/2014/main" id="{3284725C-476F-49A5-A40A-7C703DF9F249}"/>
              </a:ext>
            </a:extLst>
          </p:cNvPr>
          <p:cNvSpPr>
            <a:spLocks noGrp="1"/>
          </p:cNvSpPr>
          <p:nvPr/>
        </p:nvSpPr>
        <p:spPr>
          <a:xfrm>
            <a:off x="8772525" y="2143125"/>
            <a:ext cx="2381250" cy="2381250"/>
          </a:xfrm>
          <a:prstGeom prst="roundRect">
            <a:avLst>
              <a:gd name="adj" fmla="val 3200"/>
            </a:avLst>
          </a:prstGeom>
          <a:solidFill>
            <a:srgbClr val="F2F4F5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32" name="card-accent">
            <a:extLst>
              <a:ext uri="{FF2B5EF4-FFF2-40B4-BE49-F238E27FC236}">
                <a16:creationId xmlns:a16="http://schemas.microsoft.com/office/drawing/2014/main" id="{4B9375AB-14AC-4364-9806-BC478AEBAFF4}"/>
              </a:ext>
            </a:extLst>
          </p:cNvPr>
          <p:cNvSpPr>
            <a:spLocks noGrp="1"/>
          </p:cNvSpPr>
          <p:nvPr/>
        </p:nvSpPr>
        <p:spPr>
          <a:xfrm>
            <a:off x="8772525" y="2143125"/>
            <a:ext cx="57150" cy="2381250"/>
          </a:xfrm>
          <a:prstGeom prst="rect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3" name="recovery-icon">
            <a:extLst>
              <a:ext uri="{FF2B5EF4-FFF2-40B4-BE49-F238E27FC236}">
                <a16:creationId xmlns:a16="http://schemas.microsoft.com/office/drawing/2014/main" id="{2C3902A8-70D6-4A4C-99D1-E618139BEB67}"/>
              </a:ext>
            </a:extLst>
          </p:cNvPr>
          <p:cNvSpPr>
            <a:spLocks noGrp="1"/>
          </p:cNvSpPr>
          <p:nvPr/>
        </p:nvSpPr>
        <p:spPr>
          <a:xfrm>
            <a:off x="9515475" y="2381250"/>
            <a:ext cx="895350" cy="895350"/>
          </a:xfrm>
          <a:prstGeom prst="ellipse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2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225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Р</a:t>
            </a:r>
          </a:p>
        </p:txBody>
      </p:sp>
      <p:sp>
        <p:nvSpPr>
          <p:cNvPr id="34" name="text">
            <a:extLst>
              <a:ext uri="{FF2B5EF4-FFF2-40B4-BE49-F238E27FC236}">
                <a16:creationId xmlns:a16="http://schemas.microsoft.com/office/drawing/2014/main" id="{62FD1305-9201-466C-BD4D-FDBDFACA264E}"/>
              </a:ext>
            </a:extLst>
          </p:cNvPr>
          <p:cNvSpPr>
            <a:spLocks noGrp="1"/>
          </p:cNvSpPr>
          <p:nvPr/>
        </p:nvSpPr>
        <p:spPr>
          <a:xfrm>
            <a:off x="8963025" y="3457575"/>
            <a:ext cx="2000250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75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МОЗГ</a:t>
            </a:r>
          </a:p>
        </p:txBody>
      </p:sp>
      <p:sp>
        <p:nvSpPr>
          <p:cNvPr id="35" name="text">
            <a:extLst>
              <a:ext uri="{FF2B5EF4-FFF2-40B4-BE49-F238E27FC236}">
                <a16:creationId xmlns:a16="http://schemas.microsoft.com/office/drawing/2014/main" id="{C6EF8A05-89C7-44C0-80D9-8C347AAB8613}"/>
              </a:ext>
            </a:extLst>
          </p:cNvPr>
          <p:cNvSpPr>
            <a:spLocks noGrp="1"/>
          </p:cNvSpPr>
          <p:nvPr/>
        </p:nvSpPr>
        <p:spPr>
          <a:xfrm>
            <a:off x="8963025" y="3829050"/>
            <a:ext cx="2000250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088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реакция, внимание, решения</a:t>
            </a:r>
          </a:p>
        </p:txBody>
      </p:sp>
      <p:sp>
        <p:nvSpPr>
          <p:cNvPr id="36" name="text">
            <a:extLst>
              <a:ext uri="{FF2B5EF4-FFF2-40B4-BE49-F238E27FC236}">
                <a16:creationId xmlns:a16="http://schemas.microsoft.com/office/drawing/2014/main" id="{494BC595-3506-46F0-AFAE-E4FECDA212BB}"/>
              </a:ext>
            </a:extLst>
          </p:cNvPr>
          <p:cNvSpPr>
            <a:spLocks noGrp="1"/>
          </p:cNvSpPr>
          <p:nvPr/>
        </p:nvSpPr>
        <p:spPr>
          <a:xfrm>
            <a:off x="1381125" y="4810125"/>
            <a:ext cx="9429750" cy="476250"/>
          </a:xfrm>
          <a:prstGeom prst="roundRect">
            <a:avLst>
              <a:gd name="adj" fmla="val 16000"/>
            </a:avLst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ctr">
              <a:defRPr sz="13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35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Рост, здоровье костей, иммунитет и менструальная функция также требуют энергии.</a:t>
            </a:r>
          </a:p>
        </p:txBody>
      </p:sp>
    </p:spTree>
    <p:extLst>
      <p:ext uri="{BB962C8B-B14F-4D97-AF65-F5344CB8AC3E}">
        <p14:creationId xmlns:p14="http://schemas.microsoft.com/office/powerpoint/2010/main" val="910947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11F39B-A5FB-484F-AB98-C7A2FE16CDCB}"/>
              </a:ext>
            </a:extLst>
          </p:cNvPr>
          <p:cNvSpPr>
            <a:spLocks noGrp="1"/>
          </p:cNvSpPr>
          <p:nvPr/>
        </p:nvSpPr>
        <p:spPr>
          <a:xfrm>
            <a:off x="1002506" y="1215378"/>
            <a:ext cx="10186892" cy="30777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ru-RU"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Качественная и правильная еда дает лучшие результаты!</a:t>
            </a:r>
            <a:endParaRPr sz="2000" b="1" dirty="0">
              <a:solidFill>
                <a:srgbClr val="111111"/>
              </a:solidFill>
              <a:latin typeface="Ubuntu"/>
              <a:ea typeface="Ubuntu"/>
              <a:cs typeface="Ubuntu"/>
            </a:endParaRPr>
          </a:p>
        </p:txBody>
      </p:sp>
      <p:pic>
        <p:nvPicPr>
          <p:cNvPr id="15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2" name="text">
            <a:extLst>
              <a:ext uri="{FF2B5EF4-FFF2-40B4-BE49-F238E27FC236}">
                <a16:creationId xmlns:a16="http://schemas.microsoft.com/office/drawing/2014/main" id="{DAA6D6DD-522B-A9AC-DCBF-56A337230C7C}"/>
              </a:ext>
            </a:extLst>
          </p:cNvPr>
          <p:cNvSpPr>
            <a:spLocks noGrp="1"/>
          </p:cNvSpPr>
          <p:nvPr/>
        </p:nvSpPr>
        <p:spPr>
          <a:xfrm>
            <a:off x="1435653" y="5449574"/>
            <a:ext cx="9000061" cy="552450"/>
          </a:xfrm>
          <a:prstGeom prst="roundRect">
            <a:avLst>
              <a:gd name="adj" fmla="val 13793"/>
            </a:avLst>
          </a:prstGeom>
          <a:solidFill>
            <a:srgbClr val="E6F3EA"/>
          </a:solidFill>
          <a:ln w="7620">
            <a:solidFill>
              <a:srgbClr val="B7DCC1"/>
            </a:solidFill>
            <a:prstDash val="solid"/>
          </a:ln>
        </p:spPr>
        <p:txBody>
          <a:bodyPr lIns="95250" tIns="95250" rIns="95250" bIns="95250" anchor="ctr"/>
          <a:lstStyle/>
          <a:p>
            <a:pPr algn="ctr">
              <a:defRPr sz="157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lang="ru-RU" sz="1575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Каким топливом заправлять свой организм – качественным бензином или дешевой соляркой зависит от Вас!</a:t>
            </a:r>
            <a:endParaRPr sz="1575" b="1" dirty="0">
              <a:solidFill>
                <a:srgbClr val="111111"/>
              </a:solidFill>
              <a:latin typeface="Ubuntu"/>
              <a:ea typeface="Ubuntu"/>
              <a:cs typeface="Ubuntu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E407B6-D858-A759-5E19-5C649524B4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653" y="1906136"/>
            <a:ext cx="3985561" cy="31704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D6AE08-423B-1ECE-9279-178E66EA11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334" y="1906136"/>
            <a:ext cx="3961380" cy="317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789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12">
            <a:extLst>
              <a:ext uri="{FF2B5EF4-FFF2-40B4-BE49-F238E27FC236}">
                <a16:creationId xmlns:a16="http://schemas.microsoft.com/office/drawing/2014/main" id="{E14118E3-AE17-2AA0-8E86-0EBFCDC04BF6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Раздел 1. Жидкость</a:t>
            </a:r>
          </a:p>
        </p:txBody>
      </p:sp>
      <p:sp>
        <p:nvSpPr>
          <p:cNvPr id="5" name="Прямоугольник 13">
            <a:extLst>
              <a:ext uri="{FF2B5EF4-FFF2-40B4-BE49-F238E27FC236}">
                <a16:creationId xmlns:a16="http://schemas.microsoft.com/office/drawing/2014/main" id="{1622927A-9CD2-4B8E-5FA2-A906A24E2715}"/>
              </a:ext>
            </a:extLst>
          </p:cNvPr>
          <p:cNvSpPr>
            <a:spLocks noGrp="1"/>
          </p:cNvSpPr>
          <p:nvPr/>
        </p:nvSpPr>
        <p:spPr>
          <a:xfrm>
            <a:off x="1002506" y="1630693"/>
            <a:ext cx="10186892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indent="539750" algn="l">
              <a:buNone/>
            </a:pP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Сначала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–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измерить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свои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потери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,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затем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–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выбрать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напиток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и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объём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  <p:pic>
        <p:nvPicPr>
          <p:cNvPr id="7" name="Рисунок 11">
            <a:extLst>
              <a:ext uri="{FF2B5EF4-FFF2-40B4-BE49-F238E27FC236}">
                <a16:creationId xmlns:a16="http://schemas.microsoft.com/office/drawing/2014/main" id="{111CCA37-EFBB-01FF-6002-21C3DF4C28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8" name="section-router">
            <a:extLst>
              <a:ext uri="{FF2B5EF4-FFF2-40B4-BE49-F238E27FC236}">
                <a16:creationId xmlns:a16="http://schemas.microsoft.com/office/drawing/2014/main" id="{84EB07DF-9D5F-533C-D07D-35EB02049D88}"/>
              </a:ext>
            </a:extLst>
          </p:cNvPr>
          <p:cNvSpPr>
            <a:spLocks noGrp="1"/>
          </p:cNvSpPr>
          <p:nvPr/>
        </p:nvSpPr>
        <p:spPr>
          <a:xfrm>
            <a:off x="1000125" y="1952625"/>
            <a:ext cx="10191750" cy="3619500"/>
          </a:xfrm>
          <a:prstGeom prst="rect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router-kicker">
            <a:extLst>
              <a:ext uri="{FF2B5EF4-FFF2-40B4-BE49-F238E27FC236}">
                <a16:creationId xmlns:a16="http://schemas.microsoft.com/office/drawing/2014/main" id="{25CED33A-5A29-F477-1CBC-6D52CE6EC720}"/>
              </a:ext>
            </a:extLst>
          </p:cNvPr>
          <p:cNvSpPr>
            <a:spLocks noGrp="1"/>
          </p:cNvSpPr>
          <p:nvPr/>
        </p:nvSpPr>
        <p:spPr>
          <a:xfrm>
            <a:off x="1285875" y="2171700"/>
            <a:ext cx="9620250" cy="3429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05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МАРШРУТ ЛЕКЦИИ</a:t>
            </a:r>
          </a:p>
        </p:txBody>
      </p:sp>
      <p:sp>
        <p:nvSpPr>
          <p:cNvPr id="10" name="router-1">
            <a:extLst>
              <a:ext uri="{FF2B5EF4-FFF2-40B4-BE49-F238E27FC236}">
                <a16:creationId xmlns:a16="http://schemas.microsoft.com/office/drawing/2014/main" id="{9C583F11-CF6D-EE04-4AF6-A95ED33C6944}"/>
              </a:ext>
            </a:extLst>
          </p:cNvPr>
          <p:cNvSpPr>
            <a:spLocks noGrp="1"/>
          </p:cNvSpPr>
          <p:nvPr/>
        </p:nvSpPr>
        <p:spPr>
          <a:xfrm>
            <a:off x="1285875" y="2686050"/>
            <a:ext cx="419100" cy="419100"/>
          </a:xfrm>
          <a:prstGeom prst="ellipse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1</a:t>
            </a:r>
          </a:p>
        </p:txBody>
      </p:sp>
      <p:sp>
        <p:nvSpPr>
          <p:cNvPr id="11" name="router-head-1">
            <a:extLst>
              <a:ext uri="{FF2B5EF4-FFF2-40B4-BE49-F238E27FC236}">
                <a16:creationId xmlns:a16="http://schemas.microsoft.com/office/drawing/2014/main" id="{616A14AF-5ABD-33C1-8448-5B64E2CBF54E}"/>
              </a:ext>
            </a:extLst>
          </p:cNvPr>
          <p:cNvSpPr>
            <a:spLocks noGrp="1"/>
          </p:cNvSpPr>
          <p:nvPr/>
        </p:nvSpPr>
        <p:spPr>
          <a:xfrm>
            <a:off x="1905000" y="2676525"/>
            <a:ext cx="32385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200" b="1">
                <a:solidFill>
                  <a:srgbClr val="21A73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ЖИДКОСТЬ</a:t>
            </a:r>
          </a:p>
        </p:txBody>
      </p:sp>
      <p:sp>
        <p:nvSpPr>
          <p:cNvPr id="12" name="router-body-1">
            <a:extLst>
              <a:ext uri="{FF2B5EF4-FFF2-40B4-BE49-F238E27FC236}">
                <a16:creationId xmlns:a16="http://schemas.microsoft.com/office/drawing/2014/main" id="{BD4443AA-5F77-5923-67EE-542262B920F2}"/>
              </a:ext>
            </a:extLst>
          </p:cNvPr>
          <p:cNvSpPr>
            <a:spLocks noGrp="1"/>
          </p:cNvSpPr>
          <p:nvPr/>
        </p:nvSpPr>
        <p:spPr>
          <a:xfrm>
            <a:off x="5334000" y="2676525"/>
            <a:ext cx="49530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65" b="0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065" b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что и сколько пить</a:t>
            </a:r>
          </a:p>
        </p:txBody>
      </p:sp>
      <p:sp>
        <p:nvSpPr>
          <p:cNvPr id="14" name="router-line-1">
            <a:extLst>
              <a:ext uri="{FF2B5EF4-FFF2-40B4-BE49-F238E27FC236}">
                <a16:creationId xmlns:a16="http://schemas.microsoft.com/office/drawing/2014/main" id="{10BFA9BB-2467-58F5-5501-C1CDABAD6686}"/>
              </a:ext>
            </a:extLst>
          </p:cNvPr>
          <p:cNvSpPr>
            <a:spLocks noGrp="1"/>
          </p:cNvSpPr>
          <p:nvPr/>
        </p:nvSpPr>
        <p:spPr>
          <a:xfrm>
            <a:off x="1905000" y="3048000"/>
            <a:ext cx="8382000" cy="14288"/>
          </a:xfrm>
          <a:prstGeom prst="rect">
            <a:avLst/>
          </a:prstGeom>
          <a:solidFill>
            <a:srgbClr val="4A4E52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router-2">
            <a:extLst>
              <a:ext uri="{FF2B5EF4-FFF2-40B4-BE49-F238E27FC236}">
                <a16:creationId xmlns:a16="http://schemas.microsoft.com/office/drawing/2014/main" id="{F6AA49C3-7AD6-5DCD-3408-4F4260E96B25}"/>
              </a:ext>
            </a:extLst>
          </p:cNvPr>
          <p:cNvSpPr>
            <a:spLocks noGrp="1"/>
          </p:cNvSpPr>
          <p:nvPr/>
        </p:nvSpPr>
        <p:spPr>
          <a:xfrm>
            <a:off x="1285875" y="3343275"/>
            <a:ext cx="419100" cy="419100"/>
          </a:xfrm>
          <a:prstGeom prst="ellipse">
            <a:avLst/>
          </a:prstGeom>
          <a:solidFill>
            <a:srgbClr val="272A2D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2</a:t>
            </a:r>
          </a:p>
        </p:txBody>
      </p:sp>
      <p:sp>
        <p:nvSpPr>
          <p:cNvPr id="17" name="router-head-2">
            <a:extLst>
              <a:ext uri="{FF2B5EF4-FFF2-40B4-BE49-F238E27FC236}">
                <a16:creationId xmlns:a16="http://schemas.microsoft.com/office/drawing/2014/main" id="{657A898B-572F-C138-349A-4E70597657EE}"/>
              </a:ext>
            </a:extLst>
          </p:cNvPr>
          <p:cNvSpPr>
            <a:spLocks noGrp="1"/>
          </p:cNvSpPr>
          <p:nvPr/>
        </p:nvSpPr>
        <p:spPr>
          <a:xfrm>
            <a:off x="1905000" y="3333750"/>
            <a:ext cx="32385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ТОПЛИВО</a:t>
            </a:r>
          </a:p>
        </p:txBody>
      </p:sp>
      <p:sp>
        <p:nvSpPr>
          <p:cNvPr id="18" name="router-body-2">
            <a:extLst>
              <a:ext uri="{FF2B5EF4-FFF2-40B4-BE49-F238E27FC236}">
                <a16:creationId xmlns:a16="http://schemas.microsoft.com/office/drawing/2014/main" id="{B26292CF-B0A7-46B8-58FA-6F1496BAC6A8}"/>
              </a:ext>
            </a:extLst>
          </p:cNvPr>
          <p:cNvSpPr>
            <a:spLocks noGrp="1"/>
          </p:cNvSpPr>
          <p:nvPr/>
        </p:nvSpPr>
        <p:spPr>
          <a:xfrm>
            <a:off x="5334000" y="3333750"/>
            <a:ext cx="49530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65" b="0">
                <a:solidFill>
                  <a:srgbClr val="AEB4B8"/>
                </a:solidFill>
                <a:latin typeface="Ubuntu"/>
                <a:ea typeface="Ubuntu"/>
                <a:cs typeface="Ubuntu"/>
              </a:defRPr>
            </a:pPr>
            <a:r>
              <a:rPr sz="1065" b="0">
                <a:solidFill>
                  <a:srgbClr val="AEB4B8"/>
                </a:solidFill>
                <a:latin typeface="Ubuntu"/>
                <a:ea typeface="Ubuntu"/>
                <a:cs typeface="Ubuntu"/>
              </a:rPr>
              <a:t>когда и что съесть</a:t>
            </a:r>
          </a:p>
        </p:txBody>
      </p:sp>
      <p:sp>
        <p:nvSpPr>
          <p:cNvPr id="19" name="router-line-2">
            <a:extLst>
              <a:ext uri="{FF2B5EF4-FFF2-40B4-BE49-F238E27FC236}">
                <a16:creationId xmlns:a16="http://schemas.microsoft.com/office/drawing/2014/main" id="{B8D9E8D2-81E1-7FB5-B921-43D112EEF843}"/>
              </a:ext>
            </a:extLst>
          </p:cNvPr>
          <p:cNvSpPr>
            <a:spLocks noGrp="1"/>
          </p:cNvSpPr>
          <p:nvPr/>
        </p:nvSpPr>
        <p:spPr>
          <a:xfrm>
            <a:off x="1905000" y="3705225"/>
            <a:ext cx="8382000" cy="14288"/>
          </a:xfrm>
          <a:prstGeom prst="rect">
            <a:avLst/>
          </a:prstGeom>
          <a:solidFill>
            <a:srgbClr val="4A4E52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router-3">
            <a:extLst>
              <a:ext uri="{FF2B5EF4-FFF2-40B4-BE49-F238E27FC236}">
                <a16:creationId xmlns:a16="http://schemas.microsoft.com/office/drawing/2014/main" id="{8A5AF5AD-5329-75DF-9963-4949A4FEC231}"/>
              </a:ext>
            </a:extLst>
          </p:cNvPr>
          <p:cNvSpPr>
            <a:spLocks noGrp="1"/>
          </p:cNvSpPr>
          <p:nvPr/>
        </p:nvSpPr>
        <p:spPr>
          <a:xfrm>
            <a:off x="1285875" y="4000500"/>
            <a:ext cx="419100" cy="419100"/>
          </a:xfrm>
          <a:prstGeom prst="ellipse">
            <a:avLst/>
          </a:prstGeom>
          <a:solidFill>
            <a:srgbClr val="272A2D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3</a:t>
            </a:r>
          </a:p>
        </p:txBody>
      </p:sp>
      <p:sp>
        <p:nvSpPr>
          <p:cNvPr id="21" name="router-head-3">
            <a:extLst>
              <a:ext uri="{FF2B5EF4-FFF2-40B4-BE49-F238E27FC236}">
                <a16:creationId xmlns:a16="http://schemas.microsoft.com/office/drawing/2014/main" id="{59BD52AE-79C0-E579-6B4B-1B2AC726AA91}"/>
              </a:ext>
            </a:extLst>
          </p:cNvPr>
          <p:cNvSpPr>
            <a:spLocks noGrp="1"/>
          </p:cNvSpPr>
          <p:nvPr/>
        </p:nvSpPr>
        <p:spPr>
          <a:xfrm>
            <a:off x="1905000" y="3990975"/>
            <a:ext cx="32385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СОН</a:t>
            </a:r>
          </a:p>
        </p:txBody>
      </p:sp>
      <p:sp>
        <p:nvSpPr>
          <p:cNvPr id="22" name="router-body-3">
            <a:extLst>
              <a:ext uri="{FF2B5EF4-FFF2-40B4-BE49-F238E27FC236}">
                <a16:creationId xmlns:a16="http://schemas.microsoft.com/office/drawing/2014/main" id="{6825785A-A939-6D04-C5B8-810C5FF066E9}"/>
              </a:ext>
            </a:extLst>
          </p:cNvPr>
          <p:cNvSpPr>
            <a:spLocks noGrp="1"/>
          </p:cNvSpPr>
          <p:nvPr/>
        </p:nvSpPr>
        <p:spPr>
          <a:xfrm>
            <a:off x="5334000" y="3990975"/>
            <a:ext cx="49530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65" b="0">
                <a:solidFill>
                  <a:srgbClr val="AEB4B8"/>
                </a:solidFill>
                <a:latin typeface="Ubuntu"/>
                <a:ea typeface="Ubuntu"/>
                <a:cs typeface="Ubuntu"/>
              </a:defRPr>
            </a:pPr>
            <a:r>
              <a:rPr sz="1065" b="0">
                <a:solidFill>
                  <a:srgbClr val="AEB4B8"/>
                </a:solidFill>
                <a:latin typeface="Ubuntu"/>
                <a:ea typeface="Ubuntu"/>
                <a:cs typeface="Ubuntu"/>
              </a:rPr>
              <a:t>как закончить вечер</a:t>
            </a:r>
          </a:p>
        </p:txBody>
      </p:sp>
      <p:sp>
        <p:nvSpPr>
          <p:cNvPr id="23" name="router-line-3">
            <a:extLst>
              <a:ext uri="{FF2B5EF4-FFF2-40B4-BE49-F238E27FC236}">
                <a16:creationId xmlns:a16="http://schemas.microsoft.com/office/drawing/2014/main" id="{7888A072-DF60-864F-DBEB-D6D1165AE3C4}"/>
              </a:ext>
            </a:extLst>
          </p:cNvPr>
          <p:cNvSpPr>
            <a:spLocks noGrp="1"/>
          </p:cNvSpPr>
          <p:nvPr/>
        </p:nvSpPr>
        <p:spPr>
          <a:xfrm>
            <a:off x="1905000" y="4362450"/>
            <a:ext cx="8382000" cy="14288"/>
          </a:xfrm>
          <a:prstGeom prst="rect">
            <a:avLst/>
          </a:prstGeom>
          <a:solidFill>
            <a:srgbClr val="4A4E52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router-4">
            <a:extLst>
              <a:ext uri="{FF2B5EF4-FFF2-40B4-BE49-F238E27FC236}">
                <a16:creationId xmlns:a16="http://schemas.microsoft.com/office/drawing/2014/main" id="{4D50AFB3-2AA1-B101-B645-7FF996F43B9D}"/>
              </a:ext>
            </a:extLst>
          </p:cNvPr>
          <p:cNvSpPr>
            <a:spLocks noGrp="1"/>
          </p:cNvSpPr>
          <p:nvPr/>
        </p:nvSpPr>
        <p:spPr>
          <a:xfrm>
            <a:off x="1285875" y="4657725"/>
            <a:ext cx="419100" cy="419100"/>
          </a:xfrm>
          <a:prstGeom prst="ellipse">
            <a:avLst/>
          </a:prstGeom>
          <a:solidFill>
            <a:srgbClr val="272A2D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4</a:t>
            </a:r>
          </a:p>
        </p:txBody>
      </p:sp>
      <p:sp>
        <p:nvSpPr>
          <p:cNvPr id="25" name="router-head-4">
            <a:extLst>
              <a:ext uri="{FF2B5EF4-FFF2-40B4-BE49-F238E27FC236}">
                <a16:creationId xmlns:a16="http://schemas.microsoft.com/office/drawing/2014/main" id="{15D768E5-693E-091E-C75C-5D33EB95DB94}"/>
              </a:ext>
            </a:extLst>
          </p:cNvPr>
          <p:cNvSpPr>
            <a:spLocks noGrp="1"/>
          </p:cNvSpPr>
          <p:nvPr/>
        </p:nvSpPr>
        <p:spPr>
          <a:xfrm>
            <a:off x="1905000" y="4648200"/>
            <a:ext cx="32385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САМОКОНТРОЛЬ</a:t>
            </a:r>
          </a:p>
        </p:txBody>
      </p:sp>
      <p:sp>
        <p:nvSpPr>
          <p:cNvPr id="26" name="router-body-4">
            <a:extLst>
              <a:ext uri="{FF2B5EF4-FFF2-40B4-BE49-F238E27FC236}">
                <a16:creationId xmlns:a16="http://schemas.microsoft.com/office/drawing/2014/main" id="{964E46C6-C7E5-8A20-D917-FE011D417FB5}"/>
              </a:ext>
            </a:extLst>
          </p:cNvPr>
          <p:cNvSpPr>
            <a:spLocks noGrp="1"/>
          </p:cNvSpPr>
          <p:nvPr/>
        </p:nvSpPr>
        <p:spPr>
          <a:xfrm>
            <a:off x="5334000" y="4648200"/>
            <a:ext cx="49530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65" b="0">
                <a:solidFill>
                  <a:srgbClr val="AEB4B8"/>
                </a:solidFill>
                <a:latin typeface="Ubuntu"/>
                <a:ea typeface="Ubuntu"/>
                <a:cs typeface="Ubuntu"/>
              </a:defRPr>
            </a:pPr>
            <a:r>
              <a:rPr sz="1065" b="0">
                <a:solidFill>
                  <a:srgbClr val="AEB4B8"/>
                </a:solidFill>
                <a:latin typeface="Ubuntu"/>
                <a:ea typeface="Ubuntu"/>
                <a:cs typeface="Ubuntu"/>
              </a:rPr>
              <a:t>что проверить утром</a:t>
            </a:r>
          </a:p>
        </p:txBody>
      </p:sp>
      <p:sp>
        <p:nvSpPr>
          <p:cNvPr id="27" name="router-line-4">
            <a:extLst>
              <a:ext uri="{FF2B5EF4-FFF2-40B4-BE49-F238E27FC236}">
                <a16:creationId xmlns:a16="http://schemas.microsoft.com/office/drawing/2014/main" id="{A29DEEDF-7ECD-7F44-AAC3-9A0784E90D96}"/>
              </a:ext>
            </a:extLst>
          </p:cNvPr>
          <p:cNvSpPr>
            <a:spLocks noGrp="1"/>
          </p:cNvSpPr>
          <p:nvPr/>
        </p:nvSpPr>
        <p:spPr>
          <a:xfrm>
            <a:off x="1905000" y="5019675"/>
            <a:ext cx="8382000" cy="14288"/>
          </a:xfrm>
          <a:prstGeom prst="rect">
            <a:avLst/>
          </a:prstGeom>
          <a:solidFill>
            <a:srgbClr val="4A4E52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04341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11F39B-A5FB-484F-AB98-C7A2FE16CDCB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Питьевой режим: ориентир по своей потере жидкости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D33B561-FF1E-4365-B543-EE2F38A6E214}"/>
              </a:ext>
            </a:extLst>
          </p:cNvPr>
          <p:cNvSpPr>
            <a:spLocks noGrp="1"/>
          </p:cNvSpPr>
          <p:nvPr/>
        </p:nvSpPr>
        <p:spPr>
          <a:xfrm>
            <a:off x="1002506" y="1630693"/>
            <a:ext cx="10186892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indent="539750" algn="l">
              <a:buNone/>
            </a:pP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ИЗМЕРЯТЬ ПЕРИОДИЧЕСКИ</a:t>
            </a:r>
          </a:p>
        </p:txBody>
      </p:sp>
      <p:pic>
        <p:nvPicPr>
          <p:cNvPr id="15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16" name="hydration-panel">
            <a:extLst>
              <a:ext uri="{FF2B5EF4-FFF2-40B4-BE49-F238E27FC236}">
                <a16:creationId xmlns:a16="http://schemas.microsoft.com/office/drawing/2014/main" id="{B2B5EEAE-2A62-4FFA-8527-421424CD5696}"/>
              </a:ext>
            </a:extLst>
          </p:cNvPr>
          <p:cNvSpPr>
            <a:spLocks noGrp="1"/>
          </p:cNvSpPr>
          <p:nvPr/>
        </p:nvSpPr>
        <p:spPr>
          <a:xfrm>
            <a:off x="1000125" y="2095500"/>
            <a:ext cx="6286500" cy="3143250"/>
          </a:xfrm>
          <a:prstGeom prst="roundRect">
            <a:avLst>
              <a:gd name="adj" fmla="val 2424"/>
            </a:avLst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D04C32DB-4C71-471F-B97A-7E5BE67C91EE}"/>
              </a:ext>
            </a:extLst>
          </p:cNvPr>
          <p:cNvSpPr>
            <a:spLocks noGrp="1"/>
          </p:cNvSpPr>
          <p:nvPr/>
        </p:nvSpPr>
        <p:spPr>
          <a:xfrm>
            <a:off x="1238250" y="2286000"/>
            <a:ext cx="1663976" cy="2667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125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lang="ru-RU" sz="1125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Сколько нужно пить?</a:t>
            </a:r>
            <a:endParaRPr sz="1125" b="1" dirty="0">
              <a:solidFill>
                <a:srgbClr val="E52D33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18" name="text">
            <a:extLst>
              <a:ext uri="{FF2B5EF4-FFF2-40B4-BE49-F238E27FC236}">
                <a16:creationId xmlns:a16="http://schemas.microsoft.com/office/drawing/2014/main" id="{35FD85FB-85FE-48FE-A12B-D480E8BE75C9}"/>
              </a:ext>
            </a:extLst>
          </p:cNvPr>
          <p:cNvSpPr>
            <a:spLocks noGrp="1"/>
          </p:cNvSpPr>
          <p:nvPr/>
        </p:nvSpPr>
        <p:spPr>
          <a:xfrm>
            <a:off x="1257299" y="2679970"/>
            <a:ext cx="5600699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marL="342900" indent="-342900" algn="l">
              <a:buClr>
                <a:srgbClr val="00B050"/>
              </a:buClr>
              <a:buFont typeface="+mj-lt"/>
              <a:buAutoNum type="arabicParenR"/>
              <a:defRPr sz="990" b="1">
                <a:solidFill>
                  <a:srgbClr val="BFC7CC"/>
                </a:solidFill>
                <a:latin typeface="Ubuntu"/>
                <a:ea typeface="Ubuntu"/>
                <a:cs typeface="Ubuntu"/>
              </a:defRPr>
            </a:pPr>
            <a:r>
              <a:rPr lang="ru-RU" sz="1600" b="1" dirty="0">
                <a:solidFill>
                  <a:srgbClr val="BFC7CC"/>
                </a:solidFill>
                <a:latin typeface="Ubuntu"/>
                <a:ea typeface="Ubuntu"/>
                <a:cs typeface="Ubuntu"/>
              </a:rPr>
              <a:t>Взвешивайтесь до и после игр и тренировок</a:t>
            </a:r>
            <a:endParaRPr sz="1600" b="1" dirty="0">
              <a:solidFill>
                <a:srgbClr val="BFC7CC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E51C1ABE-ABCF-4182-A56B-74BFA43AB6D9}"/>
              </a:ext>
            </a:extLst>
          </p:cNvPr>
          <p:cNvSpPr>
            <a:spLocks noGrp="1"/>
          </p:cNvSpPr>
          <p:nvPr/>
        </p:nvSpPr>
        <p:spPr>
          <a:xfrm>
            <a:off x="1257300" y="3159400"/>
            <a:ext cx="5600700" cy="9525"/>
          </a:xfrm>
          <a:prstGeom prst="rect">
            <a:avLst/>
          </a:prstGeom>
          <a:solidFill>
            <a:srgbClr val="394047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text">
            <a:extLst>
              <a:ext uri="{FF2B5EF4-FFF2-40B4-BE49-F238E27FC236}">
                <a16:creationId xmlns:a16="http://schemas.microsoft.com/office/drawing/2014/main" id="{E5C22C0E-DAA2-45B1-AA6C-BA8CEFAE978A}"/>
              </a:ext>
            </a:extLst>
          </p:cNvPr>
          <p:cNvSpPr>
            <a:spLocks noGrp="1"/>
          </p:cNvSpPr>
          <p:nvPr/>
        </p:nvSpPr>
        <p:spPr>
          <a:xfrm>
            <a:off x="1257298" y="3462515"/>
            <a:ext cx="5600698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marL="342900" indent="-342900" algn="l">
              <a:buClr>
                <a:srgbClr val="00B050"/>
              </a:buClr>
              <a:buFont typeface="+mj-lt"/>
              <a:buAutoNum type="arabicParenR" startAt="2"/>
              <a:defRPr sz="990" b="1">
                <a:solidFill>
                  <a:srgbClr val="BFC7CC"/>
                </a:solidFill>
                <a:latin typeface="Ubuntu"/>
                <a:ea typeface="Ubuntu"/>
                <a:cs typeface="Ubuntu"/>
              </a:defRPr>
            </a:pPr>
            <a:r>
              <a:rPr lang="ru-RU" sz="1600" b="1" dirty="0">
                <a:solidFill>
                  <a:srgbClr val="BFC7CC"/>
                </a:solidFill>
                <a:latin typeface="Ubuntu"/>
                <a:ea typeface="Ubuntu"/>
                <a:cs typeface="Ubuntu"/>
              </a:rPr>
              <a:t>Убедитесь в том, что вы не теряете более 2% вашего веса за время игры</a:t>
            </a:r>
            <a:endParaRPr sz="1600" b="1" dirty="0">
              <a:solidFill>
                <a:srgbClr val="BFC7CC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7557A412-E2A8-43F6-B75A-F5B12CA03CAB}"/>
              </a:ext>
            </a:extLst>
          </p:cNvPr>
          <p:cNvSpPr>
            <a:spLocks noGrp="1"/>
          </p:cNvSpPr>
          <p:nvPr/>
        </p:nvSpPr>
        <p:spPr>
          <a:xfrm>
            <a:off x="1257298" y="3940450"/>
            <a:ext cx="5600700" cy="9525"/>
          </a:xfrm>
          <a:prstGeom prst="rect">
            <a:avLst/>
          </a:prstGeom>
          <a:solidFill>
            <a:srgbClr val="394047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text">
            <a:extLst>
              <a:ext uri="{FF2B5EF4-FFF2-40B4-BE49-F238E27FC236}">
                <a16:creationId xmlns:a16="http://schemas.microsoft.com/office/drawing/2014/main" id="{4F2A2B17-E0E7-428E-889D-9C1383C0C347}"/>
              </a:ext>
            </a:extLst>
          </p:cNvPr>
          <p:cNvSpPr>
            <a:spLocks noGrp="1"/>
          </p:cNvSpPr>
          <p:nvPr/>
        </p:nvSpPr>
        <p:spPr>
          <a:xfrm>
            <a:off x="1285874" y="4242070"/>
            <a:ext cx="5572121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marL="342900" indent="-342900" algn="l">
              <a:buClr>
                <a:srgbClr val="00B050"/>
              </a:buClr>
              <a:buFont typeface="+mj-lt"/>
              <a:buAutoNum type="arabicParenR" startAt="3"/>
              <a:defRPr sz="990" b="1">
                <a:solidFill>
                  <a:srgbClr val="BFC7CC"/>
                </a:solidFill>
                <a:latin typeface="Ubuntu"/>
                <a:ea typeface="Ubuntu"/>
                <a:cs typeface="Ubuntu"/>
              </a:defRPr>
            </a:pPr>
            <a:r>
              <a:rPr lang="ru-RU" sz="1600" b="1" dirty="0">
                <a:solidFill>
                  <a:srgbClr val="BFC7CC"/>
                </a:solidFill>
                <a:latin typeface="Ubuntu"/>
                <a:ea typeface="Ubuntu"/>
                <a:cs typeface="Ubuntu"/>
              </a:rPr>
              <a:t>Каждый потерянный килограмм веса, должен быть восполнен 1-1,5 л жидкости</a:t>
            </a:r>
            <a:endParaRPr sz="1600" b="1" dirty="0">
              <a:solidFill>
                <a:srgbClr val="BFC7CC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CF474C63-041E-4429-8A9D-8AEDDC5E227F}"/>
              </a:ext>
            </a:extLst>
          </p:cNvPr>
          <p:cNvSpPr>
            <a:spLocks noGrp="1"/>
          </p:cNvSpPr>
          <p:nvPr/>
        </p:nvSpPr>
        <p:spPr>
          <a:xfrm>
            <a:off x="1285875" y="4721500"/>
            <a:ext cx="5600700" cy="9525"/>
          </a:xfrm>
          <a:prstGeom prst="rect">
            <a:avLst/>
          </a:prstGeom>
          <a:solidFill>
            <a:srgbClr val="394047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" name="text">
            <a:extLst>
              <a:ext uri="{FF2B5EF4-FFF2-40B4-BE49-F238E27FC236}">
                <a16:creationId xmlns:a16="http://schemas.microsoft.com/office/drawing/2014/main" id="{18A21B35-36CC-4CB1-B0F2-F1C506518DFB}"/>
              </a:ext>
            </a:extLst>
          </p:cNvPr>
          <p:cNvSpPr>
            <a:spLocks noGrp="1"/>
          </p:cNvSpPr>
          <p:nvPr/>
        </p:nvSpPr>
        <p:spPr>
          <a:xfrm>
            <a:off x="7715250" y="2394220"/>
            <a:ext cx="3143250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050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lang="ru-RU" sz="14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ОБРАТИТЕ ВНИМАНИЕ</a:t>
            </a:r>
            <a:endParaRPr sz="1400" b="1" dirty="0">
              <a:solidFill>
                <a:srgbClr val="E52D33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36" name="text">
            <a:extLst>
              <a:ext uri="{FF2B5EF4-FFF2-40B4-BE49-F238E27FC236}">
                <a16:creationId xmlns:a16="http://schemas.microsoft.com/office/drawing/2014/main" id="{2C455417-D66D-4827-8D30-02A8AB2CFB63}"/>
              </a:ext>
            </a:extLst>
          </p:cNvPr>
          <p:cNvSpPr>
            <a:spLocks noGrp="1"/>
          </p:cNvSpPr>
          <p:nvPr/>
        </p:nvSpPr>
        <p:spPr>
          <a:xfrm>
            <a:off x="7667625" y="2984770"/>
            <a:ext cx="3238500" cy="1949180"/>
          </a:xfrm>
          <a:prstGeom prst="roundRect">
            <a:avLst>
              <a:gd name="adj" fmla="val 9091"/>
            </a:avLst>
          </a:prstGeom>
          <a:solidFill>
            <a:srgbClr val="E8F0F6"/>
          </a:solidFill>
          <a:ln w="7620">
            <a:solidFill>
              <a:srgbClr val="C7D9E7"/>
            </a:solidFill>
            <a:prstDash val="solid"/>
          </a:ln>
        </p:spPr>
        <p:txBody>
          <a:bodyPr lIns="85725" tIns="85725" rIns="85725" bIns="85725" anchor="ctr"/>
          <a:lstStyle/>
          <a:p>
            <a:pPr algn="ctr">
              <a:defRPr sz="1073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lang="ru-RU" sz="1400" dirty="0"/>
              <a:t>За 2 часа до игр и тренировок необходимо выпивать по 500 мл воды и дополнительно 250 - 500 мл за 10 минут до начала.</a:t>
            </a:r>
            <a:endParaRPr sz="1400" b="1" dirty="0">
              <a:solidFill>
                <a:srgbClr val="111111"/>
              </a:solidFill>
              <a:latin typeface="Ubuntu"/>
              <a:ea typeface="Ubuntu"/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910947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11F39B-A5FB-484F-AB98-C7A2FE16CDCB}"/>
              </a:ext>
            </a:extLst>
          </p:cNvPr>
          <p:cNvSpPr>
            <a:spLocks noGrp="1"/>
          </p:cNvSpPr>
          <p:nvPr/>
        </p:nvSpPr>
        <p:spPr>
          <a:xfrm>
            <a:off x="1002506" y="1215378"/>
            <a:ext cx="10186892" cy="30777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ru-RU"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Достаточно воды вы пьете?</a:t>
            </a:r>
            <a:endParaRPr sz="2000" b="1" dirty="0">
              <a:solidFill>
                <a:srgbClr val="111111"/>
              </a:solidFill>
              <a:latin typeface="Ubuntu"/>
              <a:ea typeface="Ubuntu"/>
              <a:cs typeface="Ubuntu"/>
            </a:endParaRPr>
          </a:p>
        </p:txBody>
      </p:sp>
      <p:pic>
        <p:nvPicPr>
          <p:cNvPr id="15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EF76F7-8ECA-6DEE-71D0-CEBED3C469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025" y="1881705"/>
            <a:ext cx="5078850" cy="3937847"/>
          </a:xfrm>
          <a:prstGeom prst="roundRect">
            <a:avLst>
              <a:gd name="adj" fmla="val 2785"/>
            </a:avLst>
          </a:prstGeom>
        </p:spPr>
      </p:pic>
      <p:sp>
        <p:nvSpPr>
          <p:cNvPr id="4" name="text">
            <a:extLst>
              <a:ext uri="{FF2B5EF4-FFF2-40B4-BE49-F238E27FC236}">
                <a16:creationId xmlns:a16="http://schemas.microsoft.com/office/drawing/2014/main" id="{55187308-A614-F2A1-D0F5-94C89F1CF90A}"/>
              </a:ext>
            </a:extLst>
          </p:cNvPr>
          <p:cNvSpPr>
            <a:spLocks noGrp="1"/>
          </p:cNvSpPr>
          <p:nvPr/>
        </p:nvSpPr>
        <p:spPr>
          <a:xfrm>
            <a:off x="1000125" y="1906057"/>
            <a:ext cx="3760134" cy="3238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350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lang="ru-RU" sz="14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К признакам обезвоживания относятся:</a:t>
            </a:r>
            <a:endParaRPr sz="1400" b="1" dirty="0">
              <a:solidFill>
                <a:srgbClr val="E52D33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5" name="red-flag-dot">
            <a:extLst>
              <a:ext uri="{FF2B5EF4-FFF2-40B4-BE49-F238E27FC236}">
                <a16:creationId xmlns:a16="http://schemas.microsoft.com/office/drawing/2014/main" id="{FBDB86B7-A964-01B2-217A-39563919F231}"/>
              </a:ext>
            </a:extLst>
          </p:cNvPr>
          <p:cNvSpPr>
            <a:spLocks noGrp="1"/>
          </p:cNvSpPr>
          <p:nvPr/>
        </p:nvSpPr>
        <p:spPr>
          <a:xfrm>
            <a:off x="1095375" y="2391832"/>
            <a:ext cx="152400" cy="15240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13D6DBA5-54E7-B247-4530-9549B8D762CC}"/>
              </a:ext>
            </a:extLst>
          </p:cNvPr>
          <p:cNvSpPr>
            <a:spLocks noGrp="1"/>
          </p:cNvSpPr>
          <p:nvPr/>
        </p:nvSpPr>
        <p:spPr>
          <a:xfrm>
            <a:off x="1381125" y="2287057"/>
            <a:ext cx="3578501" cy="3619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53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lang="ru-RU" sz="14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Темный цвет мочи</a:t>
            </a:r>
            <a:endParaRPr sz="1400" b="0" dirty="0">
              <a:solidFill>
                <a:srgbClr val="343A3F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7" name="red-flag-dot">
            <a:extLst>
              <a:ext uri="{FF2B5EF4-FFF2-40B4-BE49-F238E27FC236}">
                <a16:creationId xmlns:a16="http://schemas.microsoft.com/office/drawing/2014/main" id="{A25C9E41-D49A-4BD0-6D82-400481633A29}"/>
              </a:ext>
            </a:extLst>
          </p:cNvPr>
          <p:cNvSpPr>
            <a:spLocks noGrp="1"/>
          </p:cNvSpPr>
          <p:nvPr/>
        </p:nvSpPr>
        <p:spPr>
          <a:xfrm>
            <a:off x="1095375" y="2872222"/>
            <a:ext cx="152400" cy="15240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A9161516-6A87-7741-8252-00721F0A9DFE}"/>
              </a:ext>
            </a:extLst>
          </p:cNvPr>
          <p:cNvSpPr>
            <a:spLocks noGrp="1"/>
          </p:cNvSpPr>
          <p:nvPr/>
        </p:nvSpPr>
        <p:spPr>
          <a:xfrm>
            <a:off x="1381125" y="2767447"/>
            <a:ext cx="3578501" cy="3619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53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lang="ru-RU" sz="14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Недостаточный объем либо полное отсутствие мочи более 4 часов</a:t>
            </a:r>
            <a:endParaRPr sz="1400" b="0" dirty="0">
              <a:solidFill>
                <a:srgbClr val="343A3F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9" name="red-flag-dot">
            <a:extLst>
              <a:ext uri="{FF2B5EF4-FFF2-40B4-BE49-F238E27FC236}">
                <a16:creationId xmlns:a16="http://schemas.microsoft.com/office/drawing/2014/main" id="{F13E8806-DA03-A63C-9472-3AAD039CE65B}"/>
              </a:ext>
            </a:extLst>
          </p:cNvPr>
          <p:cNvSpPr>
            <a:spLocks noGrp="1"/>
          </p:cNvSpPr>
          <p:nvPr/>
        </p:nvSpPr>
        <p:spPr>
          <a:xfrm>
            <a:off x="1095375" y="3352612"/>
            <a:ext cx="152400" cy="15240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56973B86-ED26-D418-A2F3-C74EFEDB4543}"/>
              </a:ext>
            </a:extLst>
          </p:cNvPr>
          <p:cNvSpPr>
            <a:spLocks noGrp="1"/>
          </p:cNvSpPr>
          <p:nvPr/>
        </p:nvSpPr>
        <p:spPr>
          <a:xfrm>
            <a:off x="1381125" y="3247837"/>
            <a:ext cx="3578501" cy="3619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53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lang="ru-RU" sz="14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Учащенное сердцебиение</a:t>
            </a:r>
            <a:endParaRPr sz="1400" b="0" dirty="0">
              <a:solidFill>
                <a:srgbClr val="343A3F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11" name="red-flag-dot">
            <a:extLst>
              <a:ext uri="{FF2B5EF4-FFF2-40B4-BE49-F238E27FC236}">
                <a16:creationId xmlns:a16="http://schemas.microsoft.com/office/drawing/2014/main" id="{37D8DEA2-1231-5FDB-D291-A69668745388}"/>
              </a:ext>
            </a:extLst>
          </p:cNvPr>
          <p:cNvSpPr>
            <a:spLocks noGrp="1"/>
          </p:cNvSpPr>
          <p:nvPr/>
        </p:nvSpPr>
        <p:spPr>
          <a:xfrm>
            <a:off x="1095375" y="3833002"/>
            <a:ext cx="152400" cy="15240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B743E3B5-E240-954C-7722-0EFA67A81415}"/>
              </a:ext>
            </a:extLst>
          </p:cNvPr>
          <p:cNvSpPr>
            <a:spLocks noGrp="1"/>
          </p:cNvSpPr>
          <p:nvPr/>
        </p:nvSpPr>
        <p:spPr>
          <a:xfrm>
            <a:off x="1381125" y="3728227"/>
            <a:ext cx="3578501" cy="3619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53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lang="ru-RU" sz="14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Переутомление, слабость</a:t>
            </a:r>
            <a:endParaRPr sz="1400" b="0" dirty="0">
              <a:solidFill>
                <a:srgbClr val="343A3F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19" name="red-flag-dot">
            <a:extLst>
              <a:ext uri="{FF2B5EF4-FFF2-40B4-BE49-F238E27FC236}">
                <a16:creationId xmlns:a16="http://schemas.microsoft.com/office/drawing/2014/main" id="{4F680CC3-6831-1410-F4B3-71258D38AA3C}"/>
              </a:ext>
            </a:extLst>
          </p:cNvPr>
          <p:cNvSpPr>
            <a:spLocks noGrp="1"/>
          </p:cNvSpPr>
          <p:nvPr/>
        </p:nvSpPr>
        <p:spPr>
          <a:xfrm>
            <a:off x="1095375" y="4313392"/>
            <a:ext cx="152400" cy="15240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text">
            <a:extLst>
              <a:ext uri="{FF2B5EF4-FFF2-40B4-BE49-F238E27FC236}">
                <a16:creationId xmlns:a16="http://schemas.microsoft.com/office/drawing/2014/main" id="{01F89D70-A26F-922E-9B3B-E533EA7176B3}"/>
              </a:ext>
            </a:extLst>
          </p:cNvPr>
          <p:cNvSpPr>
            <a:spLocks noGrp="1"/>
          </p:cNvSpPr>
          <p:nvPr/>
        </p:nvSpPr>
        <p:spPr>
          <a:xfrm>
            <a:off x="1381125" y="4208617"/>
            <a:ext cx="3578501" cy="3619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53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lang="ru-RU" sz="14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Повышенная температура тела</a:t>
            </a:r>
            <a:endParaRPr sz="1400" b="0" dirty="0">
              <a:solidFill>
                <a:srgbClr val="343A3F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25" name="red-flag-dot">
            <a:extLst>
              <a:ext uri="{FF2B5EF4-FFF2-40B4-BE49-F238E27FC236}">
                <a16:creationId xmlns:a16="http://schemas.microsoft.com/office/drawing/2014/main" id="{A2BE6F81-C339-C9CD-60C7-C9A42B8C439C}"/>
              </a:ext>
            </a:extLst>
          </p:cNvPr>
          <p:cNvSpPr>
            <a:spLocks noGrp="1"/>
          </p:cNvSpPr>
          <p:nvPr/>
        </p:nvSpPr>
        <p:spPr>
          <a:xfrm>
            <a:off x="1095375" y="4793782"/>
            <a:ext cx="152400" cy="15240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text">
            <a:extLst>
              <a:ext uri="{FF2B5EF4-FFF2-40B4-BE49-F238E27FC236}">
                <a16:creationId xmlns:a16="http://schemas.microsoft.com/office/drawing/2014/main" id="{689C736A-570C-3B7F-F2E0-4A54B9406CA8}"/>
              </a:ext>
            </a:extLst>
          </p:cNvPr>
          <p:cNvSpPr>
            <a:spLocks noGrp="1"/>
          </p:cNvSpPr>
          <p:nvPr/>
        </p:nvSpPr>
        <p:spPr>
          <a:xfrm>
            <a:off x="1381125" y="4689007"/>
            <a:ext cx="3578501" cy="3619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53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lang="ru-RU" sz="14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Рассеянность и замедленная реакция</a:t>
            </a:r>
            <a:endParaRPr sz="1400" b="0" dirty="0">
              <a:solidFill>
                <a:srgbClr val="343A3F"/>
              </a:solidFill>
              <a:latin typeface="Ubuntu"/>
              <a:ea typeface="Ubuntu"/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907140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2">
            <a:extLst>
              <a:ext uri="{FF2B5EF4-FFF2-40B4-BE49-F238E27FC236}">
                <a16:creationId xmlns:a16="http://schemas.microsoft.com/office/drawing/2014/main" id="{9305A29C-7134-ED90-A160-01D619C9FEA1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Что пить на тренировке?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4C39E07-9EE6-2A01-DAC5-0C89E5134F94}"/>
              </a:ext>
            </a:extLst>
          </p:cNvPr>
          <p:cNvSpPr>
            <a:spLocks noGrp="1"/>
          </p:cNvSpPr>
          <p:nvPr/>
        </p:nvSpPr>
        <p:spPr>
          <a:xfrm>
            <a:off x="1002506" y="1630692"/>
            <a:ext cx="10186892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indent="539750" algn="l">
              <a:buNone/>
            </a:pP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Сначала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выберите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вариант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;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затем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сверьтесь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с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задачей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нагрузки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  <p:pic>
        <p:nvPicPr>
          <p:cNvPr id="16" name="Рисунок 11">
            <a:extLst>
              <a:ext uri="{FF2B5EF4-FFF2-40B4-BE49-F238E27FC236}">
                <a16:creationId xmlns:a16="http://schemas.microsoft.com/office/drawing/2014/main" id="{28B15D99-C653-1ECD-8CF6-BB064D4E8E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17" name="drink-A">
            <a:extLst>
              <a:ext uri="{FF2B5EF4-FFF2-40B4-BE49-F238E27FC236}">
                <a16:creationId xmlns:a16="http://schemas.microsoft.com/office/drawing/2014/main" id="{800EF1AF-F5A1-B686-ACC2-9FDD166FDC9F}"/>
              </a:ext>
            </a:extLst>
          </p:cNvPr>
          <p:cNvSpPr>
            <a:spLocks noGrp="1"/>
          </p:cNvSpPr>
          <p:nvPr/>
        </p:nvSpPr>
        <p:spPr>
          <a:xfrm>
            <a:off x="1000125" y="2143125"/>
            <a:ext cx="3200400" cy="2714625"/>
          </a:xfrm>
          <a:prstGeom prst="roundRect">
            <a:avLst>
              <a:gd name="adj" fmla="val 2807"/>
            </a:avLst>
          </a:prstGeom>
          <a:solidFill>
            <a:srgbClr val="E9F5EC"/>
          </a:solidFill>
          <a:ln w="9525">
            <a:solidFill>
              <a:srgbClr val="21A73F"/>
            </a:solidFill>
            <a:prstDash val="solid"/>
          </a:ln>
        </p:spPr>
      </p:sp>
      <p:sp>
        <p:nvSpPr>
          <p:cNvPr id="18" name="drink-n-A">
            <a:extLst>
              <a:ext uri="{FF2B5EF4-FFF2-40B4-BE49-F238E27FC236}">
                <a16:creationId xmlns:a16="http://schemas.microsoft.com/office/drawing/2014/main" id="{F659C536-D3B4-2083-E63E-D408F4B4C8F7}"/>
              </a:ext>
            </a:extLst>
          </p:cNvPr>
          <p:cNvSpPr>
            <a:spLocks noGrp="1"/>
          </p:cNvSpPr>
          <p:nvPr/>
        </p:nvSpPr>
        <p:spPr>
          <a:xfrm>
            <a:off x="2190750" y="2333625"/>
            <a:ext cx="819150" cy="819150"/>
          </a:xfrm>
          <a:prstGeom prst="ellipse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0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20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A</a:t>
            </a:r>
          </a:p>
        </p:txBody>
      </p:sp>
      <p:sp>
        <p:nvSpPr>
          <p:cNvPr id="20" name="drink-head-A">
            <a:extLst>
              <a:ext uri="{FF2B5EF4-FFF2-40B4-BE49-F238E27FC236}">
                <a16:creationId xmlns:a16="http://schemas.microsoft.com/office/drawing/2014/main" id="{70E5C562-C7F6-1DDB-E7AD-7179D5893652}"/>
              </a:ext>
            </a:extLst>
          </p:cNvPr>
          <p:cNvSpPr>
            <a:spLocks noGrp="1"/>
          </p:cNvSpPr>
          <p:nvPr/>
        </p:nvSpPr>
        <p:spPr>
          <a:xfrm>
            <a:off x="1143000" y="3371850"/>
            <a:ext cx="2914650" cy="4953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21A73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ВОДА</a:t>
            </a:r>
          </a:p>
        </p:txBody>
      </p:sp>
      <p:sp>
        <p:nvSpPr>
          <p:cNvPr id="21" name="drink-body-A">
            <a:extLst>
              <a:ext uri="{FF2B5EF4-FFF2-40B4-BE49-F238E27FC236}">
                <a16:creationId xmlns:a16="http://schemas.microsoft.com/office/drawing/2014/main" id="{34BB4CDD-FA9F-51FF-9FCD-E410B4F6A866}"/>
              </a:ext>
            </a:extLst>
          </p:cNvPr>
          <p:cNvSpPr>
            <a:spLocks noGrp="1"/>
          </p:cNvSpPr>
          <p:nvPr/>
        </p:nvSpPr>
        <p:spPr>
          <a:xfrm>
            <a:off x="1228725" y="3962400"/>
            <a:ext cx="2743200" cy="7239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945" b="0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0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Основной</a:t>
            </a:r>
            <a:r>
              <a:rPr sz="1200" b="0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вариант</a:t>
            </a:r>
            <a:r>
              <a:rPr sz="1200" b="0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для</a:t>
            </a:r>
            <a:r>
              <a:rPr sz="1200" b="0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обычного</a:t>
            </a:r>
            <a:r>
              <a:rPr sz="1200" b="0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занятия</a:t>
            </a:r>
            <a:r>
              <a:rPr sz="1200" b="0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  <p:sp>
        <p:nvSpPr>
          <p:cNvPr id="23" name="drink-B">
            <a:extLst>
              <a:ext uri="{FF2B5EF4-FFF2-40B4-BE49-F238E27FC236}">
                <a16:creationId xmlns:a16="http://schemas.microsoft.com/office/drawing/2014/main" id="{F763B008-4A47-6040-951F-C28BF22AB3E3}"/>
              </a:ext>
            </a:extLst>
          </p:cNvPr>
          <p:cNvSpPr>
            <a:spLocks noGrp="1"/>
          </p:cNvSpPr>
          <p:nvPr/>
        </p:nvSpPr>
        <p:spPr>
          <a:xfrm>
            <a:off x="4397693" y="2143125"/>
            <a:ext cx="3200400" cy="2714625"/>
          </a:xfrm>
          <a:prstGeom prst="roundRect">
            <a:avLst>
              <a:gd name="adj" fmla="val 2807"/>
            </a:avLst>
          </a:prstGeom>
          <a:solidFill>
            <a:srgbClr val="FFF7D7"/>
          </a:solidFill>
          <a:ln w="9525">
            <a:solidFill>
              <a:srgbClr val="F4C542"/>
            </a:solidFill>
            <a:prstDash val="solid"/>
          </a:ln>
        </p:spPr>
      </p:sp>
      <p:sp>
        <p:nvSpPr>
          <p:cNvPr id="24" name="drink-n-B">
            <a:extLst>
              <a:ext uri="{FF2B5EF4-FFF2-40B4-BE49-F238E27FC236}">
                <a16:creationId xmlns:a16="http://schemas.microsoft.com/office/drawing/2014/main" id="{F3053A5A-1939-F134-E340-6B6B496927E9}"/>
              </a:ext>
            </a:extLst>
          </p:cNvPr>
          <p:cNvSpPr>
            <a:spLocks noGrp="1"/>
          </p:cNvSpPr>
          <p:nvPr/>
        </p:nvSpPr>
        <p:spPr>
          <a:xfrm>
            <a:off x="5588318" y="2333625"/>
            <a:ext cx="819150" cy="819150"/>
          </a:xfrm>
          <a:prstGeom prst="ellipse">
            <a:avLst/>
          </a:prstGeom>
          <a:solidFill>
            <a:srgbClr val="F4C542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02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2025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B</a:t>
            </a:r>
          </a:p>
        </p:txBody>
      </p:sp>
      <p:sp>
        <p:nvSpPr>
          <p:cNvPr id="26" name="drink-head-B">
            <a:extLst>
              <a:ext uri="{FF2B5EF4-FFF2-40B4-BE49-F238E27FC236}">
                <a16:creationId xmlns:a16="http://schemas.microsoft.com/office/drawing/2014/main" id="{AF8D5FC3-F483-D782-D4AD-AE7A7A5D515A}"/>
              </a:ext>
            </a:extLst>
          </p:cNvPr>
          <p:cNvSpPr>
            <a:spLocks noGrp="1"/>
          </p:cNvSpPr>
          <p:nvPr/>
        </p:nvSpPr>
        <p:spPr>
          <a:xfrm>
            <a:off x="4540568" y="3371850"/>
            <a:ext cx="2914650" cy="4953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F4C542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4C542"/>
                </a:solidFill>
                <a:latin typeface="Ubuntu"/>
                <a:ea typeface="Ubuntu"/>
                <a:cs typeface="Ubuntu"/>
              </a:rPr>
              <a:t>СПОРТИВНЫЙ НАПИТОК</a:t>
            </a:r>
          </a:p>
        </p:txBody>
      </p:sp>
      <p:sp>
        <p:nvSpPr>
          <p:cNvPr id="28" name="drink-body-B">
            <a:extLst>
              <a:ext uri="{FF2B5EF4-FFF2-40B4-BE49-F238E27FC236}">
                <a16:creationId xmlns:a16="http://schemas.microsoft.com/office/drawing/2014/main" id="{F2B69E80-6C93-FF23-6FEE-D8F41CCEB34F}"/>
              </a:ext>
            </a:extLst>
          </p:cNvPr>
          <p:cNvSpPr>
            <a:spLocks noGrp="1"/>
          </p:cNvSpPr>
          <p:nvPr/>
        </p:nvSpPr>
        <p:spPr>
          <a:xfrm>
            <a:off x="4626293" y="3962400"/>
            <a:ext cx="2743200" cy="7239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945" b="0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0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Длительная</a:t>
            </a:r>
            <a:r>
              <a:rPr sz="1200" b="0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, </a:t>
            </a:r>
            <a:r>
              <a:rPr sz="1200" b="0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интенсивная</a:t>
            </a:r>
            <a:r>
              <a:rPr sz="1200" b="0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или</a:t>
            </a:r>
            <a:r>
              <a:rPr sz="1200" b="0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повторная</a:t>
            </a:r>
            <a:r>
              <a:rPr sz="1200" b="0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нагрузка</a:t>
            </a:r>
            <a:r>
              <a:rPr sz="1200" b="0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200" b="0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–</a:t>
            </a:r>
            <a:r>
              <a:rPr sz="1200" b="0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если</a:t>
            </a:r>
            <a:r>
              <a:rPr sz="1200" b="0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это</a:t>
            </a:r>
            <a:r>
              <a:rPr sz="1200" b="0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есть</a:t>
            </a:r>
            <a:r>
              <a:rPr sz="1200" b="0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в</a:t>
            </a:r>
            <a:r>
              <a:rPr sz="1200" b="0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плане</a:t>
            </a:r>
            <a:r>
              <a:rPr sz="1200" b="0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команды</a:t>
            </a:r>
            <a:r>
              <a:rPr sz="1200" b="0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  <p:sp>
        <p:nvSpPr>
          <p:cNvPr id="29" name="drink-C">
            <a:extLst>
              <a:ext uri="{FF2B5EF4-FFF2-40B4-BE49-F238E27FC236}">
                <a16:creationId xmlns:a16="http://schemas.microsoft.com/office/drawing/2014/main" id="{8087D008-907E-0C92-DF08-F974DBA10CD8}"/>
              </a:ext>
            </a:extLst>
          </p:cNvPr>
          <p:cNvSpPr>
            <a:spLocks noGrp="1"/>
          </p:cNvSpPr>
          <p:nvPr/>
        </p:nvSpPr>
        <p:spPr>
          <a:xfrm>
            <a:off x="7795260" y="2143125"/>
            <a:ext cx="3200400" cy="2714625"/>
          </a:xfrm>
          <a:prstGeom prst="roundRect">
            <a:avLst>
              <a:gd name="adj" fmla="val 2807"/>
            </a:avLst>
          </a:prstGeom>
          <a:solidFill>
            <a:srgbClr val="FDEDEE"/>
          </a:solidFill>
          <a:ln w="9525">
            <a:solidFill>
              <a:srgbClr val="E52D33"/>
            </a:solidFill>
            <a:prstDash val="solid"/>
          </a:ln>
        </p:spPr>
      </p:sp>
      <p:sp>
        <p:nvSpPr>
          <p:cNvPr id="30" name="drink-n-C">
            <a:extLst>
              <a:ext uri="{FF2B5EF4-FFF2-40B4-BE49-F238E27FC236}">
                <a16:creationId xmlns:a16="http://schemas.microsoft.com/office/drawing/2014/main" id="{5E7B0923-7444-36F1-3B12-978E13F9CAC4}"/>
              </a:ext>
            </a:extLst>
          </p:cNvPr>
          <p:cNvSpPr>
            <a:spLocks noGrp="1"/>
          </p:cNvSpPr>
          <p:nvPr/>
        </p:nvSpPr>
        <p:spPr>
          <a:xfrm>
            <a:off x="8985885" y="2333625"/>
            <a:ext cx="819150" cy="81915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0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20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C</a:t>
            </a:r>
          </a:p>
        </p:txBody>
      </p:sp>
      <p:sp>
        <p:nvSpPr>
          <p:cNvPr id="31" name="drink-head-C">
            <a:extLst>
              <a:ext uri="{FF2B5EF4-FFF2-40B4-BE49-F238E27FC236}">
                <a16:creationId xmlns:a16="http://schemas.microsoft.com/office/drawing/2014/main" id="{AFD3DA18-B9A8-42F1-A268-C5CC8DB664E1}"/>
              </a:ext>
            </a:extLst>
          </p:cNvPr>
          <p:cNvSpPr>
            <a:spLocks noGrp="1"/>
          </p:cNvSpPr>
          <p:nvPr/>
        </p:nvSpPr>
        <p:spPr>
          <a:xfrm>
            <a:off x="7938135" y="3371850"/>
            <a:ext cx="2914650" cy="4953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ЭНЕРГЕТИК</a:t>
            </a:r>
          </a:p>
        </p:txBody>
      </p:sp>
      <p:sp>
        <p:nvSpPr>
          <p:cNvPr id="32" name="drink-body-C">
            <a:extLst>
              <a:ext uri="{FF2B5EF4-FFF2-40B4-BE49-F238E27FC236}">
                <a16:creationId xmlns:a16="http://schemas.microsoft.com/office/drawing/2014/main" id="{418FAF99-AA63-7A10-9A9B-1AB0FB02ADEE}"/>
              </a:ext>
            </a:extLst>
          </p:cNvPr>
          <p:cNvSpPr>
            <a:spLocks noGrp="1"/>
          </p:cNvSpPr>
          <p:nvPr/>
        </p:nvSpPr>
        <p:spPr>
          <a:xfrm>
            <a:off x="8023860" y="3962400"/>
            <a:ext cx="2743200" cy="7239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945" b="0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Не используют для спортивной гидратации; подросткам не рекомендуется из-за стимуляторов.</a:t>
            </a:r>
          </a:p>
        </p:txBody>
      </p:sp>
      <p:sp>
        <p:nvSpPr>
          <p:cNvPr id="33" name="drink-result">
            <a:extLst>
              <a:ext uri="{FF2B5EF4-FFF2-40B4-BE49-F238E27FC236}">
                <a16:creationId xmlns:a16="http://schemas.microsoft.com/office/drawing/2014/main" id="{1657CB44-34CE-9ECA-7EC4-517E38FEF9C7}"/>
              </a:ext>
            </a:extLst>
          </p:cNvPr>
          <p:cNvSpPr>
            <a:spLocks noGrp="1"/>
          </p:cNvSpPr>
          <p:nvPr/>
        </p:nvSpPr>
        <p:spPr>
          <a:xfrm>
            <a:off x="1000125" y="5095875"/>
            <a:ext cx="10191750" cy="419100"/>
          </a:xfrm>
          <a:prstGeom prst="rect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4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4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Спортивный напиток используется по задаче, а не по привычке.</a:t>
            </a:r>
          </a:p>
        </p:txBody>
      </p:sp>
    </p:spTree>
    <p:extLst>
      <p:ext uri="{BB962C8B-B14F-4D97-AF65-F5344CB8AC3E}">
        <p14:creationId xmlns:p14="http://schemas.microsoft.com/office/powerpoint/2010/main" val="2306938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11F39B-A5FB-484F-AB98-C7A2FE16CDCB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Первые 15 минут после матча или тяжёлой тренировки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D33B561-FF1E-4365-B543-EE2F38A6E214}"/>
              </a:ext>
            </a:extLst>
          </p:cNvPr>
          <p:cNvSpPr>
            <a:spLocks noGrp="1"/>
          </p:cNvSpPr>
          <p:nvPr/>
        </p:nvSpPr>
        <p:spPr>
          <a:xfrm>
            <a:off x="1002506" y="1630692"/>
            <a:ext cx="10186892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indent="539750" algn="l">
              <a:buNone/>
            </a:pP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0–15 МИНУТ • НАЧАТЬ ВОССТАНОВЛЕНИЕ, НЕ ОТКЛАДЫВАЯ ДО ДОМА</a:t>
            </a:r>
          </a:p>
        </p:txBody>
      </p:sp>
      <p:pic>
        <p:nvPicPr>
          <p:cNvPr id="15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16" name="pill">
            <a:extLst>
              <a:ext uri="{FF2B5EF4-FFF2-40B4-BE49-F238E27FC236}">
                <a16:creationId xmlns:a16="http://schemas.microsoft.com/office/drawing/2014/main" id="{F3FA0198-54AA-494A-8A34-241C9D450DD8}"/>
              </a:ext>
            </a:extLst>
          </p:cNvPr>
          <p:cNvSpPr>
            <a:spLocks noGrp="1"/>
          </p:cNvSpPr>
          <p:nvPr/>
        </p:nvSpPr>
        <p:spPr>
          <a:xfrm>
            <a:off x="1143000" y="2143125"/>
            <a:ext cx="1047750" cy="342900"/>
          </a:xfrm>
          <a:prstGeom prst="roundRect">
            <a:avLst>
              <a:gd name="adj" fmla="val 22222"/>
            </a:avLst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38100" tIns="38100" rIns="38100" bIns="38100" anchor="ctr"/>
          <a:lstStyle/>
          <a:p>
            <a:pPr algn="ctr">
              <a:defRPr sz="938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0–5 МИН</a:t>
            </a:r>
          </a:p>
        </p:txBody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C13F41AD-031C-4859-BF32-DA90A61F0E52}"/>
              </a:ext>
            </a:extLst>
          </p:cNvPr>
          <p:cNvSpPr>
            <a:spLocks noGrp="1"/>
          </p:cNvSpPr>
          <p:nvPr/>
        </p:nvSpPr>
        <p:spPr>
          <a:xfrm>
            <a:off x="2381250" y="2124075"/>
            <a:ext cx="3905250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238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СНИЗИТЬ НАГРУЗКУ</a:t>
            </a:r>
          </a:p>
        </p:txBody>
      </p:sp>
      <p:sp>
        <p:nvSpPr>
          <p:cNvPr id="18" name="text">
            <a:extLst>
              <a:ext uri="{FF2B5EF4-FFF2-40B4-BE49-F238E27FC236}">
                <a16:creationId xmlns:a16="http://schemas.microsoft.com/office/drawing/2014/main" id="{43206B74-7F47-4F79-BE9F-11B8403D2509}"/>
              </a:ext>
            </a:extLst>
          </p:cNvPr>
          <p:cNvSpPr>
            <a:spLocks noGrp="1"/>
          </p:cNvSpPr>
          <p:nvPr/>
        </p:nvSpPr>
        <p:spPr>
          <a:xfrm>
            <a:off x="2381250" y="2438400"/>
            <a:ext cx="3905250" cy="5143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88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Заминка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–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по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плану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команды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.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Оценить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самочувствие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  <p:sp>
        <p:nvSpPr>
          <p:cNvPr id="19" name="pill">
            <a:extLst>
              <a:ext uri="{FF2B5EF4-FFF2-40B4-BE49-F238E27FC236}">
                <a16:creationId xmlns:a16="http://schemas.microsoft.com/office/drawing/2014/main" id="{63D1AAE5-C090-4B4D-8AC6-CC93F6128358}"/>
              </a:ext>
            </a:extLst>
          </p:cNvPr>
          <p:cNvSpPr>
            <a:spLocks noGrp="1"/>
          </p:cNvSpPr>
          <p:nvPr/>
        </p:nvSpPr>
        <p:spPr>
          <a:xfrm>
            <a:off x="1143000" y="3143250"/>
            <a:ext cx="1047750" cy="342900"/>
          </a:xfrm>
          <a:prstGeom prst="roundRect">
            <a:avLst>
              <a:gd name="adj" fmla="val 22222"/>
            </a:avLst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38100" tIns="38100" rIns="38100" bIns="38100" anchor="ctr"/>
          <a:lstStyle/>
          <a:p>
            <a:pPr algn="ctr">
              <a:defRPr sz="938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5–10 МИН</a:t>
            </a:r>
          </a:p>
        </p:txBody>
      </p:sp>
      <p:sp>
        <p:nvSpPr>
          <p:cNvPr id="20" name="text">
            <a:extLst>
              <a:ext uri="{FF2B5EF4-FFF2-40B4-BE49-F238E27FC236}">
                <a16:creationId xmlns:a16="http://schemas.microsoft.com/office/drawing/2014/main" id="{FEDA66F2-97DF-4D1E-8EFD-4C398EF8D4FE}"/>
              </a:ext>
            </a:extLst>
          </p:cNvPr>
          <p:cNvSpPr>
            <a:spLocks noGrp="1"/>
          </p:cNvSpPr>
          <p:nvPr/>
        </p:nvSpPr>
        <p:spPr>
          <a:xfrm>
            <a:off x="2381250" y="3124200"/>
            <a:ext cx="3905250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238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НАЧАТЬ ПИТЬ</a:t>
            </a:r>
          </a:p>
        </p:txBody>
      </p:sp>
      <p:sp>
        <p:nvSpPr>
          <p:cNvPr id="21" name="text">
            <a:extLst>
              <a:ext uri="{FF2B5EF4-FFF2-40B4-BE49-F238E27FC236}">
                <a16:creationId xmlns:a16="http://schemas.microsoft.com/office/drawing/2014/main" id="{982E66DB-1D97-4DC3-9077-17F2FDB73002}"/>
              </a:ext>
            </a:extLst>
          </p:cNvPr>
          <p:cNvSpPr>
            <a:spLocks noGrp="1"/>
          </p:cNvSpPr>
          <p:nvPr/>
        </p:nvSpPr>
        <p:spPr>
          <a:xfrm>
            <a:off x="2381250" y="3438525"/>
            <a:ext cx="3905250" cy="5143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88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Вода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или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спортивный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напиток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–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по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длительности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и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потере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пота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  <p:sp>
        <p:nvSpPr>
          <p:cNvPr id="22" name="pill">
            <a:extLst>
              <a:ext uri="{FF2B5EF4-FFF2-40B4-BE49-F238E27FC236}">
                <a16:creationId xmlns:a16="http://schemas.microsoft.com/office/drawing/2014/main" id="{E653253B-70BF-49A6-A9D6-F19CEC7D1723}"/>
              </a:ext>
            </a:extLst>
          </p:cNvPr>
          <p:cNvSpPr>
            <a:spLocks noGrp="1"/>
          </p:cNvSpPr>
          <p:nvPr/>
        </p:nvSpPr>
        <p:spPr>
          <a:xfrm>
            <a:off x="1143000" y="4143375"/>
            <a:ext cx="1047750" cy="342900"/>
          </a:xfrm>
          <a:prstGeom prst="roundRect">
            <a:avLst>
              <a:gd name="adj" fmla="val 22222"/>
            </a:avLst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38100" tIns="38100" rIns="38100" bIns="38100" anchor="ctr"/>
          <a:lstStyle/>
          <a:p>
            <a:pPr algn="ctr">
              <a:defRPr sz="938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10–15 МИН</a:t>
            </a:r>
          </a:p>
        </p:txBody>
      </p:sp>
      <p:sp>
        <p:nvSpPr>
          <p:cNvPr id="23" name="text">
            <a:extLst>
              <a:ext uri="{FF2B5EF4-FFF2-40B4-BE49-F238E27FC236}">
                <a16:creationId xmlns:a16="http://schemas.microsoft.com/office/drawing/2014/main" id="{316AF0D0-E8B0-423C-89AD-BAEDEC4DB9CD}"/>
              </a:ext>
            </a:extLst>
          </p:cNvPr>
          <p:cNvSpPr>
            <a:spLocks noGrp="1"/>
          </p:cNvSpPr>
          <p:nvPr/>
        </p:nvSpPr>
        <p:spPr>
          <a:xfrm>
            <a:off x="2381250" y="4124325"/>
            <a:ext cx="3905250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238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НАЧАТЬ ЕСТЬ</a:t>
            </a:r>
          </a:p>
        </p:txBody>
      </p:sp>
      <p:sp>
        <p:nvSpPr>
          <p:cNvPr id="24" name="text">
            <a:extLst>
              <a:ext uri="{FF2B5EF4-FFF2-40B4-BE49-F238E27FC236}">
                <a16:creationId xmlns:a16="http://schemas.microsoft.com/office/drawing/2014/main" id="{24C2F4A6-E3DD-4231-BC3E-A0A2095DD4C3}"/>
              </a:ext>
            </a:extLst>
          </p:cNvPr>
          <p:cNvSpPr>
            <a:spLocks noGrp="1"/>
          </p:cNvSpPr>
          <p:nvPr/>
        </p:nvSpPr>
        <p:spPr>
          <a:xfrm>
            <a:off x="2381250" y="4438650"/>
            <a:ext cx="3905250" cy="5143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88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Если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полноценная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еда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будет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позже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часа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–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подготовленный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перекус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rcRect t="5067" b="5067"/>
          <a:stretch>
            <a:fillRect/>
          </a:stretch>
        </p:blipFill>
        <p:spPr>
          <a:xfrm>
            <a:off x="6667500" y="2143125"/>
            <a:ext cx="4333875" cy="2190750"/>
          </a:xfrm>
          <a:prstGeom prst="rect">
            <a:avLst/>
          </a:prstGeom>
        </p:spPr>
      </p:pic>
      <p:sp>
        <p:nvSpPr>
          <p:cNvPr id="26" name="text">
            <a:extLst>
              <a:ext uri="{FF2B5EF4-FFF2-40B4-BE49-F238E27FC236}">
                <a16:creationId xmlns:a16="http://schemas.microsoft.com/office/drawing/2014/main" id="{2ABF34B7-F165-43FA-A39B-C570B36FF2E9}"/>
              </a:ext>
            </a:extLst>
          </p:cNvPr>
          <p:cNvSpPr>
            <a:spLocks noGrp="1"/>
          </p:cNvSpPr>
          <p:nvPr/>
        </p:nvSpPr>
        <p:spPr>
          <a:xfrm>
            <a:off x="6667500" y="4419600"/>
            <a:ext cx="4333875" cy="723900"/>
          </a:xfrm>
          <a:prstGeom prst="roundRect">
            <a:avLst>
              <a:gd name="adj" fmla="val 10526"/>
            </a:avLst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114300" tIns="114300" rIns="114300" bIns="114300" anchor="ctr"/>
          <a:lstStyle/>
          <a:p>
            <a:pPr algn="l">
              <a:defRPr sz="114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«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Сон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и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питание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помогают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хорошо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восстановиться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.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Ещё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после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игры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заминаюсь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,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катаюсь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на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валике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».</a:t>
            </a:r>
          </a:p>
        </p:txBody>
      </p:sp>
      <p:sp>
        <p:nvSpPr>
          <p:cNvPr id="27" name="text">
            <a:extLst>
              <a:ext uri="{FF2B5EF4-FFF2-40B4-BE49-F238E27FC236}">
                <a16:creationId xmlns:a16="http://schemas.microsoft.com/office/drawing/2014/main" id="{D0E346FC-13A2-45B5-9439-E18EA2900FA9}"/>
              </a:ext>
            </a:extLst>
          </p:cNvPr>
          <p:cNvSpPr>
            <a:spLocks noGrp="1"/>
          </p:cNvSpPr>
          <p:nvPr/>
        </p:nvSpPr>
        <p:spPr>
          <a:xfrm>
            <a:off x="6781800" y="5162550"/>
            <a:ext cx="4095750" cy="2286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863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863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Алиса Матвеева, хоккеистка ЖХЛ</a:t>
            </a:r>
          </a:p>
        </p:txBody>
      </p:sp>
      <p:sp>
        <p:nvSpPr>
          <p:cNvPr id="28" name="text">
            <a:extLst>
              <a:ext uri="{FF2B5EF4-FFF2-40B4-BE49-F238E27FC236}">
                <a16:creationId xmlns:a16="http://schemas.microsoft.com/office/drawing/2014/main" id="{82B12BCA-1091-4098-9EC2-05F0044E29D2}"/>
              </a:ext>
            </a:extLst>
          </p:cNvPr>
          <p:cNvSpPr>
            <a:spLocks noGrp="1"/>
          </p:cNvSpPr>
          <p:nvPr/>
        </p:nvSpPr>
        <p:spPr>
          <a:xfrm>
            <a:off x="1143000" y="5095875"/>
            <a:ext cx="5143500" cy="457200"/>
          </a:xfrm>
          <a:prstGeom prst="roundRect">
            <a:avLst>
              <a:gd name="adj" fmla="val 16667"/>
            </a:avLst>
          </a:prstGeom>
          <a:solidFill>
            <a:srgbClr val="E6F3EA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66675" tIns="66675" rIns="66675" bIns="66675" anchor="ctr"/>
          <a:lstStyle/>
          <a:p>
            <a:pPr algn="ctr">
              <a:defRPr sz="923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Валик</a:t>
            </a:r>
            <a:r>
              <a:rPr sz="12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, </a:t>
            </a:r>
            <a:r>
              <a:rPr sz="12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холодовые</a:t>
            </a:r>
            <a:r>
              <a:rPr sz="12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процедуры</a:t>
            </a:r>
            <a:r>
              <a:rPr sz="12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и</a:t>
            </a:r>
            <a:r>
              <a:rPr sz="12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массаж</a:t>
            </a:r>
            <a:r>
              <a:rPr sz="12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2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–</a:t>
            </a:r>
            <a:r>
              <a:rPr sz="12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вспомогательные</a:t>
            </a:r>
            <a:r>
              <a:rPr sz="12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методы</a:t>
            </a:r>
            <a:r>
              <a:rPr sz="12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; </a:t>
            </a:r>
            <a:r>
              <a:rPr sz="12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они</a:t>
            </a:r>
            <a:r>
              <a:rPr sz="12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не</a:t>
            </a:r>
            <a:r>
              <a:rPr sz="12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заменяют</a:t>
            </a:r>
            <a:r>
              <a:rPr sz="12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сон</a:t>
            </a:r>
            <a:r>
              <a:rPr sz="12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, </a:t>
            </a:r>
            <a:r>
              <a:rPr sz="12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еду</a:t>
            </a:r>
            <a:r>
              <a:rPr sz="12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и</a:t>
            </a:r>
            <a:r>
              <a:rPr sz="12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питьё</a:t>
            </a:r>
            <a:r>
              <a:rPr sz="12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0947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11F39B-A5FB-484F-AB98-C7A2FE16CDCB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Что выбрать: воду или спортивный напиток?</a:t>
            </a:r>
          </a:p>
        </p:txBody>
      </p:sp>
      <p:pic>
        <p:nvPicPr>
          <p:cNvPr id="15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16" name="shape">
            <a:extLst>
              <a:ext uri="{FF2B5EF4-FFF2-40B4-BE49-F238E27FC236}">
                <a16:creationId xmlns:a16="http://schemas.microsoft.com/office/drawing/2014/main" id="{F7F6381B-D7C9-4BDD-AE1A-B6451D522417}"/>
              </a:ext>
            </a:extLst>
          </p:cNvPr>
          <p:cNvSpPr>
            <a:spLocks noGrp="1"/>
          </p:cNvSpPr>
          <p:nvPr/>
        </p:nvSpPr>
        <p:spPr>
          <a:xfrm>
            <a:off x="1000125" y="2143125"/>
            <a:ext cx="3190875" cy="28575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9525">
            <a:solidFill>
              <a:srgbClr val="DCE1E3"/>
            </a:solidFill>
            <a:prstDash val="solid"/>
          </a:ln>
        </p:spPr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D90E6663-6066-49A8-ADCF-A36140FFE01B}"/>
              </a:ext>
            </a:extLst>
          </p:cNvPr>
          <p:cNvSpPr>
            <a:spLocks noGrp="1"/>
          </p:cNvSpPr>
          <p:nvPr/>
        </p:nvSpPr>
        <p:spPr>
          <a:xfrm>
            <a:off x="1209675" y="2314575"/>
            <a:ext cx="438150" cy="438150"/>
          </a:xfrm>
          <a:prstGeom prst="ellipse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4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4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A</a:t>
            </a:r>
          </a:p>
        </p:txBody>
      </p:sp>
      <p:sp>
        <p:nvSpPr>
          <p:cNvPr id="18" name="text">
            <a:extLst>
              <a:ext uri="{FF2B5EF4-FFF2-40B4-BE49-F238E27FC236}">
                <a16:creationId xmlns:a16="http://schemas.microsoft.com/office/drawing/2014/main" id="{BD0391B2-48BA-44CA-AC86-0DE94327D47E}"/>
              </a:ext>
            </a:extLst>
          </p:cNvPr>
          <p:cNvSpPr>
            <a:spLocks noGrp="1"/>
          </p:cNvSpPr>
          <p:nvPr/>
        </p:nvSpPr>
        <p:spPr>
          <a:xfrm>
            <a:off x="1800225" y="2324100"/>
            <a:ext cx="20955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650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65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60 минут</a:t>
            </a:r>
          </a:p>
        </p:txBody>
      </p:sp>
      <p:sp>
        <p:nvSpPr>
          <p:cNvPr id="19" name="text">
            <a:extLst>
              <a:ext uri="{FF2B5EF4-FFF2-40B4-BE49-F238E27FC236}">
                <a16:creationId xmlns:a16="http://schemas.microsoft.com/office/drawing/2014/main" id="{1DA858C9-D65E-4EAD-82E7-DAFCFDCC7CD2}"/>
              </a:ext>
            </a:extLst>
          </p:cNvPr>
          <p:cNvSpPr>
            <a:spLocks noGrp="1"/>
          </p:cNvSpPr>
          <p:nvPr/>
        </p:nvSpPr>
        <p:spPr>
          <a:xfrm>
            <a:off x="1209675" y="3000375"/>
            <a:ext cx="2771775" cy="685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125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умеренная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тренировка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;</a:t>
            </a:r>
          </a:p>
          <a:p>
            <a:pPr algn="ctr">
              <a:defRPr sz="1125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после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–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обычный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приём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пищи</a:t>
            </a:r>
            <a:endParaRPr sz="1200" b="0" dirty="0">
              <a:solidFill>
                <a:srgbClr val="343A3F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20" name="text">
            <a:extLst>
              <a:ext uri="{FF2B5EF4-FFF2-40B4-BE49-F238E27FC236}">
                <a16:creationId xmlns:a16="http://schemas.microsoft.com/office/drawing/2014/main" id="{8399F779-8BA0-464F-9A1E-F02836B378B9}"/>
              </a:ext>
            </a:extLst>
          </p:cNvPr>
          <p:cNvSpPr>
            <a:spLocks noGrp="1"/>
          </p:cNvSpPr>
          <p:nvPr/>
        </p:nvSpPr>
        <p:spPr>
          <a:xfrm>
            <a:off x="1209675" y="3952875"/>
            <a:ext cx="2771775" cy="666750"/>
          </a:xfrm>
          <a:prstGeom prst="roundRect">
            <a:avLst>
              <a:gd name="adj" fmla="val 11429"/>
            </a:avLst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ctr">
              <a:defRPr sz="1163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63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ВОДА</a:t>
            </a:r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9B487E0B-6405-45B2-BE0B-EA0DC9D59CD0}"/>
              </a:ext>
            </a:extLst>
          </p:cNvPr>
          <p:cNvSpPr>
            <a:spLocks noGrp="1"/>
          </p:cNvSpPr>
          <p:nvPr/>
        </p:nvSpPr>
        <p:spPr>
          <a:xfrm>
            <a:off x="4429125" y="2143125"/>
            <a:ext cx="3190875" cy="28575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9525">
            <a:solidFill>
              <a:srgbClr val="DCE1E3"/>
            </a:solidFill>
            <a:prstDash val="solid"/>
          </a:ln>
        </p:spPr>
      </p:sp>
      <p:sp>
        <p:nvSpPr>
          <p:cNvPr id="22" name="text">
            <a:extLst>
              <a:ext uri="{FF2B5EF4-FFF2-40B4-BE49-F238E27FC236}">
                <a16:creationId xmlns:a16="http://schemas.microsoft.com/office/drawing/2014/main" id="{3A4D6E0A-33BA-493E-B229-50B1C106A9DE}"/>
              </a:ext>
            </a:extLst>
          </p:cNvPr>
          <p:cNvSpPr>
            <a:spLocks noGrp="1"/>
          </p:cNvSpPr>
          <p:nvPr/>
        </p:nvSpPr>
        <p:spPr>
          <a:xfrm>
            <a:off x="4638675" y="2314575"/>
            <a:ext cx="438150" cy="438150"/>
          </a:xfrm>
          <a:prstGeom prst="ellipse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4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4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B</a:t>
            </a:r>
          </a:p>
        </p:txBody>
      </p:sp>
      <p:sp>
        <p:nvSpPr>
          <p:cNvPr id="23" name="text">
            <a:extLst>
              <a:ext uri="{FF2B5EF4-FFF2-40B4-BE49-F238E27FC236}">
                <a16:creationId xmlns:a16="http://schemas.microsoft.com/office/drawing/2014/main" id="{FC363BE7-A3E4-4F69-888A-8BDA7F0C6446}"/>
              </a:ext>
            </a:extLst>
          </p:cNvPr>
          <p:cNvSpPr>
            <a:spLocks noGrp="1"/>
          </p:cNvSpPr>
          <p:nvPr/>
        </p:nvSpPr>
        <p:spPr>
          <a:xfrm>
            <a:off x="5229225" y="2324100"/>
            <a:ext cx="20955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650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65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90 минут</a:t>
            </a:r>
          </a:p>
        </p:txBody>
      </p:sp>
      <p:sp>
        <p:nvSpPr>
          <p:cNvPr id="24" name="text">
            <a:extLst>
              <a:ext uri="{FF2B5EF4-FFF2-40B4-BE49-F238E27FC236}">
                <a16:creationId xmlns:a16="http://schemas.microsoft.com/office/drawing/2014/main" id="{80CCF739-9BEA-4E99-8510-F90F39C89EE9}"/>
              </a:ext>
            </a:extLst>
          </p:cNvPr>
          <p:cNvSpPr>
            <a:spLocks noGrp="1"/>
          </p:cNvSpPr>
          <p:nvPr/>
        </p:nvSpPr>
        <p:spPr>
          <a:xfrm>
            <a:off x="4638675" y="3000375"/>
            <a:ext cx="2771775" cy="685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125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интенсивная работа;</a:t>
            </a:r>
          </a:p>
          <a:p>
            <a:pPr algn="ctr">
              <a:defRPr sz="1125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сильно потеете</a:t>
            </a:r>
          </a:p>
        </p:txBody>
      </p:sp>
      <p:sp>
        <p:nvSpPr>
          <p:cNvPr id="25" name="text">
            <a:extLst>
              <a:ext uri="{FF2B5EF4-FFF2-40B4-BE49-F238E27FC236}">
                <a16:creationId xmlns:a16="http://schemas.microsoft.com/office/drawing/2014/main" id="{23240C0D-1CD3-432D-B180-8E4758E85E24}"/>
              </a:ext>
            </a:extLst>
          </p:cNvPr>
          <p:cNvSpPr>
            <a:spLocks noGrp="1"/>
          </p:cNvSpPr>
          <p:nvPr/>
        </p:nvSpPr>
        <p:spPr>
          <a:xfrm>
            <a:off x="4638675" y="3952875"/>
            <a:ext cx="2771775" cy="666750"/>
          </a:xfrm>
          <a:prstGeom prst="roundRect">
            <a:avLst>
              <a:gd name="adj" fmla="val 11429"/>
            </a:avLst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ctr">
              <a:defRPr sz="1163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63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ВОДА + ЕДА</a:t>
            </a:r>
          </a:p>
          <a:p>
            <a:pPr algn="ctr">
              <a:defRPr sz="1163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63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ИЛИ СПОРТИВНЫЙ</a:t>
            </a: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6899DBC1-7337-4DAA-A33C-DD3EABE25193}"/>
              </a:ext>
            </a:extLst>
          </p:cNvPr>
          <p:cNvSpPr>
            <a:spLocks noGrp="1"/>
          </p:cNvSpPr>
          <p:nvPr/>
        </p:nvSpPr>
        <p:spPr>
          <a:xfrm>
            <a:off x="7858125" y="2143125"/>
            <a:ext cx="3190875" cy="2857500"/>
          </a:xfrm>
          <a:prstGeom prst="roundRect">
            <a:avLst>
              <a:gd name="adj" fmla="val 2667"/>
            </a:avLst>
          </a:prstGeom>
          <a:solidFill>
            <a:srgbClr val="E6F3EA"/>
          </a:solidFill>
          <a:ln w="9525">
            <a:solidFill>
              <a:srgbClr val="B2D8BC"/>
            </a:solidFill>
            <a:prstDash val="solid"/>
          </a:ln>
        </p:spPr>
      </p:sp>
      <p:sp>
        <p:nvSpPr>
          <p:cNvPr id="27" name="text">
            <a:extLst>
              <a:ext uri="{FF2B5EF4-FFF2-40B4-BE49-F238E27FC236}">
                <a16:creationId xmlns:a16="http://schemas.microsoft.com/office/drawing/2014/main" id="{ABEF0A7B-7F6A-4A84-9AB8-F8E4AD27B2D5}"/>
              </a:ext>
            </a:extLst>
          </p:cNvPr>
          <p:cNvSpPr>
            <a:spLocks noGrp="1"/>
          </p:cNvSpPr>
          <p:nvPr/>
        </p:nvSpPr>
        <p:spPr>
          <a:xfrm>
            <a:off x="8067675" y="2314575"/>
            <a:ext cx="438150" cy="438150"/>
          </a:xfrm>
          <a:prstGeom prst="ellipse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4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4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C</a:t>
            </a:r>
          </a:p>
        </p:txBody>
      </p:sp>
      <p:sp>
        <p:nvSpPr>
          <p:cNvPr id="28" name="text">
            <a:extLst>
              <a:ext uri="{FF2B5EF4-FFF2-40B4-BE49-F238E27FC236}">
                <a16:creationId xmlns:a16="http://schemas.microsoft.com/office/drawing/2014/main" id="{5735004E-30E1-4A5C-9941-D040AAD44898}"/>
              </a:ext>
            </a:extLst>
          </p:cNvPr>
          <p:cNvSpPr>
            <a:spLocks noGrp="1"/>
          </p:cNvSpPr>
          <p:nvPr/>
        </p:nvSpPr>
        <p:spPr>
          <a:xfrm>
            <a:off x="8658225" y="2324100"/>
            <a:ext cx="20955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650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65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ТУРНИР</a:t>
            </a:r>
          </a:p>
        </p:txBody>
      </p:sp>
      <p:sp>
        <p:nvSpPr>
          <p:cNvPr id="29" name="text">
            <a:extLst>
              <a:ext uri="{FF2B5EF4-FFF2-40B4-BE49-F238E27FC236}">
                <a16:creationId xmlns:a16="http://schemas.microsoft.com/office/drawing/2014/main" id="{9B9A8E39-C2F2-4909-A1A5-3E81F6F3ECA5}"/>
              </a:ext>
            </a:extLst>
          </p:cNvPr>
          <p:cNvSpPr>
            <a:spLocks noGrp="1"/>
          </p:cNvSpPr>
          <p:nvPr/>
        </p:nvSpPr>
        <p:spPr>
          <a:xfrm>
            <a:off x="8067675" y="3000375"/>
            <a:ext cx="2771775" cy="685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125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следующий матч через 3 часа;</a:t>
            </a:r>
          </a:p>
          <a:p>
            <a:pPr algn="ctr">
              <a:defRPr sz="1125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мало времени на еду</a:t>
            </a:r>
          </a:p>
        </p:txBody>
      </p:sp>
      <p:sp>
        <p:nvSpPr>
          <p:cNvPr id="30" name="text">
            <a:extLst>
              <a:ext uri="{FF2B5EF4-FFF2-40B4-BE49-F238E27FC236}">
                <a16:creationId xmlns:a16="http://schemas.microsoft.com/office/drawing/2014/main" id="{19E8724E-FC4A-4763-A756-A1627AA9AFE0}"/>
              </a:ext>
            </a:extLst>
          </p:cNvPr>
          <p:cNvSpPr>
            <a:spLocks noGrp="1"/>
          </p:cNvSpPr>
          <p:nvPr/>
        </p:nvSpPr>
        <p:spPr>
          <a:xfrm>
            <a:off x="8067675" y="3952875"/>
            <a:ext cx="2771775" cy="666750"/>
          </a:xfrm>
          <a:prstGeom prst="roundRect">
            <a:avLst>
              <a:gd name="adj" fmla="val 11429"/>
            </a:avLst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ctr">
              <a:defRPr sz="1163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63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СПОРТИВНЫЙ</a:t>
            </a:r>
          </a:p>
          <a:p>
            <a:pPr algn="ctr">
              <a:defRPr sz="1163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63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МОЖЕТ ПОМОЧЬ</a:t>
            </a:r>
          </a:p>
        </p:txBody>
      </p:sp>
      <p:sp>
        <p:nvSpPr>
          <p:cNvPr id="31" name="text">
            <a:extLst>
              <a:ext uri="{FF2B5EF4-FFF2-40B4-BE49-F238E27FC236}">
                <a16:creationId xmlns:a16="http://schemas.microsoft.com/office/drawing/2014/main" id="{4CB626E8-95BE-4C04-AA9B-B7A8AD33F561}"/>
              </a:ext>
            </a:extLst>
          </p:cNvPr>
          <p:cNvSpPr>
            <a:spLocks noGrp="1"/>
          </p:cNvSpPr>
          <p:nvPr/>
        </p:nvSpPr>
        <p:spPr>
          <a:xfrm>
            <a:off x="1285875" y="5191125"/>
            <a:ext cx="9620250" cy="400050"/>
          </a:xfrm>
          <a:prstGeom prst="roundRect">
            <a:avLst>
              <a:gd name="adj" fmla="val 19048"/>
            </a:avLst>
          </a:prstGeom>
          <a:solidFill>
            <a:srgbClr val="F8E9EA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ctr">
              <a:defRPr sz="1163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200" b="1" dirty="0" err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Спортивный</a:t>
            </a: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напиток</a:t>
            </a: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и</a:t>
            </a: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энергетик</a:t>
            </a: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–</a:t>
            </a: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разные</a:t>
            </a: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продукты</a:t>
            </a: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. </a:t>
            </a:r>
            <a:r>
              <a:rPr sz="1200" b="1" dirty="0" err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Энергетические</a:t>
            </a: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напитки</a:t>
            </a: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спортсменам</a:t>
            </a: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не</a:t>
            </a: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рекомендуются</a:t>
            </a: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0947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2">
            <a:extLst>
              <a:ext uri="{FF2B5EF4-FFF2-40B4-BE49-F238E27FC236}">
                <a16:creationId xmlns:a16="http://schemas.microsoft.com/office/drawing/2014/main" id="{78E96D0E-9349-7EA8-9E5C-9CB5E84A8307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Раздел 2. Топливо</a:t>
            </a:r>
          </a:p>
        </p:txBody>
      </p:sp>
      <p:sp>
        <p:nvSpPr>
          <p:cNvPr id="3" name="Прямоугольник 13">
            <a:extLst>
              <a:ext uri="{FF2B5EF4-FFF2-40B4-BE49-F238E27FC236}">
                <a16:creationId xmlns:a16="http://schemas.microsoft.com/office/drawing/2014/main" id="{2ED9B2C9-249B-8D39-83FC-367D1B5528B3}"/>
              </a:ext>
            </a:extLst>
          </p:cNvPr>
          <p:cNvSpPr>
            <a:spLocks noGrp="1"/>
          </p:cNvSpPr>
          <p:nvPr/>
        </p:nvSpPr>
        <p:spPr>
          <a:xfrm>
            <a:off x="1002506" y="1630692"/>
            <a:ext cx="10186892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indent="539750" algn="l">
              <a:buNone/>
            </a:pPr>
            <a:r>
              <a:rPr sz="1200" b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Планируем еду не «идеально», а по времени, нагрузке и тому, что реально взять с собой.</a:t>
            </a:r>
          </a:p>
        </p:txBody>
      </p:sp>
      <p:pic>
        <p:nvPicPr>
          <p:cNvPr id="4" name="Рисунок 11">
            <a:extLst>
              <a:ext uri="{FF2B5EF4-FFF2-40B4-BE49-F238E27FC236}">
                <a16:creationId xmlns:a16="http://schemas.microsoft.com/office/drawing/2014/main" id="{70DD295F-EED1-4AA9-C23E-2D58937F6C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5" name="section-router">
            <a:extLst>
              <a:ext uri="{FF2B5EF4-FFF2-40B4-BE49-F238E27FC236}">
                <a16:creationId xmlns:a16="http://schemas.microsoft.com/office/drawing/2014/main" id="{34F0370C-A888-0598-E699-982F8D45B413}"/>
              </a:ext>
            </a:extLst>
          </p:cNvPr>
          <p:cNvSpPr>
            <a:spLocks noGrp="1"/>
          </p:cNvSpPr>
          <p:nvPr/>
        </p:nvSpPr>
        <p:spPr>
          <a:xfrm>
            <a:off x="1000125" y="1952625"/>
            <a:ext cx="10191750" cy="3619500"/>
          </a:xfrm>
          <a:prstGeom prst="rect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router-kicker">
            <a:extLst>
              <a:ext uri="{FF2B5EF4-FFF2-40B4-BE49-F238E27FC236}">
                <a16:creationId xmlns:a16="http://schemas.microsoft.com/office/drawing/2014/main" id="{73D8CD4A-4095-BCE9-1058-B719F49C6C02}"/>
              </a:ext>
            </a:extLst>
          </p:cNvPr>
          <p:cNvSpPr>
            <a:spLocks noGrp="1"/>
          </p:cNvSpPr>
          <p:nvPr/>
        </p:nvSpPr>
        <p:spPr>
          <a:xfrm>
            <a:off x="1285875" y="2171700"/>
            <a:ext cx="9620250" cy="3429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05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МАРШРУТ ЛЕКЦИИ</a:t>
            </a:r>
          </a:p>
        </p:txBody>
      </p:sp>
      <p:sp>
        <p:nvSpPr>
          <p:cNvPr id="7" name="router-1">
            <a:extLst>
              <a:ext uri="{FF2B5EF4-FFF2-40B4-BE49-F238E27FC236}">
                <a16:creationId xmlns:a16="http://schemas.microsoft.com/office/drawing/2014/main" id="{0F41EF69-BBEE-ABCC-E01D-D0251D92CE9E}"/>
              </a:ext>
            </a:extLst>
          </p:cNvPr>
          <p:cNvSpPr>
            <a:spLocks noGrp="1"/>
          </p:cNvSpPr>
          <p:nvPr/>
        </p:nvSpPr>
        <p:spPr>
          <a:xfrm>
            <a:off x="1285875" y="2686050"/>
            <a:ext cx="419100" cy="419100"/>
          </a:xfrm>
          <a:prstGeom prst="ellipse">
            <a:avLst/>
          </a:prstGeom>
          <a:solidFill>
            <a:srgbClr val="272A2D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1</a:t>
            </a:r>
          </a:p>
        </p:txBody>
      </p:sp>
      <p:sp>
        <p:nvSpPr>
          <p:cNvPr id="8" name="router-head-1">
            <a:extLst>
              <a:ext uri="{FF2B5EF4-FFF2-40B4-BE49-F238E27FC236}">
                <a16:creationId xmlns:a16="http://schemas.microsoft.com/office/drawing/2014/main" id="{9A61D0ED-88C6-4603-AD3C-B821EA83BAB9}"/>
              </a:ext>
            </a:extLst>
          </p:cNvPr>
          <p:cNvSpPr>
            <a:spLocks noGrp="1"/>
          </p:cNvSpPr>
          <p:nvPr/>
        </p:nvSpPr>
        <p:spPr>
          <a:xfrm>
            <a:off x="1905000" y="2676525"/>
            <a:ext cx="32385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ЖИДКОСТЬ</a:t>
            </a:r>
          </a:p>
        </p:txBody>
      </p:sp>
      <p:sp>
        <p:nvSpPr>
          <p:cNvPr id="9" name="router-body-1">
            <a:extLst>
              <a:ext uri="{FF2B5EF4-FFF2-40B4-BE49-F238E27FC236}">
                <a16:creationId xmlns:a16="http://schemas.microsoft.com/office/drawing/2014/main" id="{17174241-6621-9E65-15E0-F44D41113E06}"/>
              </a:ext>
            </a:extLst>
          </p:cNvPr>
          <p:cNvSpPr>
            <a:spLocks noGrp="1"/>
          </p:cNvSpPr>
          <p:nvPr/>
        </p:nvSpPr>
        <p:spPr>
          <a:xfrm>
            <a:off x="5334000" y="2676525"/>
            <a:ext cx="49530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65" b="0">
                <a:solidFill>
                  <a:srgbClr val="AEB4B8"/>
                </a:solidFill>
                <a:latin typeface="Ubuntu"/>
                <a:ea typeface="Ubuntu"/>
                <a:cs typeface="Ubuntu"/>
              </a:defRPr>
            </a:pPr>
            <a:r>
              <a:rPr sz="1065" b="0">
                <a:solidFill>
                  <a:srgbClr val="AEB4B8"/>
                </a:solidFill>
                <a:latin typeface="Ubuntu"/>
                <a:ea typeface="Ubuntu"/>
                <a:cs typeface="Ubuntu"/>
              </a:rPr>
              <a:t>что и сколько пить</a:t>
            </a:r>
          </a:p>
        </p:txBody>
      </p:sp>
      <p:sp>
        <p:nvSpPr>
          <p:cNvPr id="10" name="router-line-1">
            <a:extLst>
              <a:ext uri="{FF2B5EF4-FFF2-40B4-BE49-F238E27FC236}">
                <a16:creationId xmlns:a16="http://schemas.microsoft.com/office/drawing/2014/main" id="{BEFDADFB-5503-A327-CC22-E07B7711301A}"/>
              </a:ext>
            </a:extLst>
          </p:cNvPr>
          <p:cNvSpPr>
            <a:spLocks noGrp="1"/>
          </p:cNvSpPr>
          <p:nvPr/>
        </p:nvSpPr>
        <p:spPr>
          <a:xfrm>
            <a:off x="1905000" y="3048000"/>
            <a:ext cx="8382000" cy="14288"/>
          </a:xfrm>
          <a:prstGeom prst="rect">
            <a:avLst/>
          </a:prstGeom>
          <a:solidFill>
            <a:srgbClr val="4A4E52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router-2">
            <a:extLst>
              <a:ext uri="{FF2B5EF4-FFF2-40B4-BE49-F238E27FC236}">
                <a16:creationId xmlns:a16="http://schemas.microsoft.com/office/drawing/2014/main" id="{1EEE9D21-76C2-57C5-25F5-DB4D6F5282D0}"/>
              </a:ext>
            </a:extLst>
          </p:cNvPr>
          <p:cNvSpPr>
            <a:spLocks noGrp="1"/>
          </p:cNvSpPr>
          <p:nvPr/>
        </p:nvSpPr>
        <p:spPr>
          <a:xfrm>
            <a:off x="1285875" y="3343275"/>
            <a:ext cx="419100" cy="419100"/>
          </a:xfrm>
          <a:prstGeom prst="ellipse">
            <a:avLst/>
          </a:prstGeom>
          <a:solidFill>
            <a:srgbClr val="F4C542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2</a:t>
            </a:r>
          </a:p>
        </p:txBody>
      </p:sp>
      <p:sp>
        <p:nvSpPr>
          <p:cNvPr id="12" name="router-head-2">
            <a:extLst>
              <a:ext uri="{FF2B5EF4-FFF2-40B4-BE49-F238E27FC236}">
                <a16:creationId xmlns:a16="http://schemas.microsoft.com/office/drawing/2014/main" id="{10B60DC8-3E9B-A45E-6FD3-154D64D7063D}"/>
              </a:ext>
            </a:extLst>
          </p:cNvPr>
          <p:cNvSpPr>
            <a:spLocks noGrp="1"/>
          </p:cNvSpPr>
          <p:nvPr/>
        </p:nvSpPr>
        <p:spPr>
          <a:xfrm>
            <a:off x="1905000" y="3333750"/>
            <a:ext cx="32385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200" b="1">
                <a:solidFill>
                  <a:srgbClr val="F4C542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4C542"/>
                </a:solidFill>
                <a:latin typeface="Ubuntu"/>
                <a:ea typeface="Ubuntu"/>
                <a:cs typeface="Ubuntu"/>
              </a:rPr>
              <a:t>ТОПЛИВО</a:t>
            </a:r>
          </a:p>
        </p:txBody>
      </p:sp>
      <p:sp>
        <p:nvSpPr>
          <p:cNvPr id="32" name="router-body-2">
            <a:extLst>
              <a:ext uri="{FF2B5EF4-FFF2-40B4-BE49-F238E27FC236}">
                <a16:creationId xmlns:a16="http://schemas.microsoft.com/office/drawing/2014/main" id="{CB24925B-DD8B-3600-15BE-D3485806DE13}"/>
              </a:ext>
            </a:extLst>
          </p:cNvPr>
          <p:cNvSpPr>
            <a:spLocks noGrp="1"/>
          </p:cNvSpPr>
          <p:nvPr/>
        </p:nvSpPr>
        <p:spPr>
          <a:xfrm>
            <a:off x="5334000" y="3333750"/>
            <a:ext cx="49530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65" b="0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065" b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когда и что съесть</a:t>
            </a:r>
          </a:p>
        </p:txBody>
      </p:sp>
      <p:sp>
        <p:nvSpPr>
          <p:cNvPr id="33" name="router-line-2">
            <a:extLst>
              <a:ext uri="{FF2B5EF4-FFF2-40B4-BE49-F238E27FC236}">
                <a16:creationId xmlns:a16="http://schemas.microsoft.com/office/drawing/2014/main" id="{96CC3B9C-D22E-685E-EC7A-614CC9DF7A04}"/>
              </a:ext>
            </a:extLst>
          </p:cNvPr>
          <p:cNvSpPr>
            <a:spLocks noGrp="1"/>
          </p:cNvSpPr>
          <p:nvPr/>
        </p:nvSpPr>
        <p:spPr>
          <a:xfrm>
            <a:off x="1905000" y="3705225"/>
            <a:ext cx="8382000" cy="14288"/>
          </a:xfrm>
          <a:prstGeom prst="rect">
            <a:avLst/>
          </a:prstGeom>
          <a:solidFill>
            <a:srgbClr val="4A4E52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4" name="router-3">
            <a:extLst>
              <a:ext uri="{FF2B5EF4-FFF2-40B4-BE49-F238E27FC236}">
                <a16:creationId xmlns:a16="http://schemas.microsoft.com/office/drawing/2014/main" id="{6CF037DB-640C-8F91-6E46-C7E053694EDC}"/>
              </a:ext>
            </a:extLst>
          </p:cNvPr>
          <p:cNvSpPr>
            <a:spLocks noGrp="1"/>
          </p:cNvSpPr>
          <p:nvPr/>
        </p:nvSpPr>
        <p:spPr>
          <a:xfrm>
            <a:off x="1285875" y="4000500"/>
            <a:ext cx="419100" cy="419100"/>
          </a:xfrm>
          <a:prstGeom prst="ellipse">
            <a:avLst/>
          </a:prstGeom>
          <a:solidFill>
            <a:srgbClr val="272A2D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3</a:t>
            </a:r>
          </a:p>
        </p:txBody>
      </p:sp>
      <p:sp>
        <p:nvSpPr>
          <p:cNvPr id="35" name="router-head-3">
            <a:extLst>
              <a:ext uri="{FF2B5EF4-FFF2-40B4-BE49-F238E27FC236}">
                <a16:creationId xmlns:a16="http://schemas.microsoft.com/office/drawing/2014/main" id="{E1FDE7C0-6FFE-83DF-9F39-40EA0C750B41}"/>
              </a:ext>
            </a:extLst>
          </p:cNvPr>
          <p:cNvSpPr>
            <a:spLocks noGrp="1"/>
          </p:cNvSpPr>
          <p:nvPr/>
        </p:nvSpPr>
        <p:spPr>
          <a:xfrm>
            <a:off x="1905000" y="3990975"/>
            <a:ext cx="32385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СОН</a:t>
            </a:r>
          </a:p>
        </p:txBody>
      </p:sp>
      <p:sp>
        <p:nvSpPr>
          <p:cNvPr id="36" name="router-body-3">
            <a:extLst>
              <a:ext uri="{FF2B5EF4-FFF2-40B4-BE49-F238E27FC236}">
                <a16:creationId xmlns:a16="http://schemas.microsoft.com/office/drawing/2014/main" id="{9B68583E-341D-5782-598E-E74DC92CE7DF}"/>
              </a:ext>
            </a:extLst>
          </p:cNvPr>
          <p:cNvSpPr>
            <a:spLocks noGrp="1"/>
          </p:cNvSpPr>
          <p:nvPr/>
        </p:nvSpPr>
        <p:spPr>
          <a:xfrm>
            <a:off x="5334000" y="3990975"/>
            <a:ext cx="49530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65" b="0">
                <a:solidFill>
                  <a:srgbClr val="AEB4B8"/>
                </a:solidFill>
                <a:latin typeface="Ubuntu"/>
                <a:ea typeface="Ubuntu"/>
                <a:cs typeface="Ubuntu"/>
              </a:defRPr>
            </a:pPr>
            <a:r>
              <a:rPr sz="1065" b="0">
                <a:solidFill>
                  <a:srgbClr val="AEB4B8"/>
                </a:solidFill>
                <a:latin typeface="Ubuntu"/>
                <a:ea typeface="Ubuntu"/>
                <a:cs typeface="Ubuntu"/>
              </a:rPr>
              <a:t>как закончить вечер</a:t>
            </a:r>
          </a:p>
        </p:txBody>
      </p:sp>
      <p:sp>
        <p:nvSpPr>
          <p:cNvPr id="37" name="router-line-3">
            <a:extLst>
              <a:ext uri="{FF2B5EF4-FFF2-40B4-BE49-F238E27FC236}">
                <a16:creationId xmlns:a16="http://schemas.microsoft.com/office/drawing/2014/main" id="{FE6B0F59-3053-A4A1-8204-9709D6975682}"/>
              </a:ext>
            </a:extLst>
          </p:cNvPr>
          <p:cNvSpPr>
            <a:spLocks noGrp="1"/>
          </p:cNvSpPr>
          <p:nvPr/>
        </p:nvSpPr>
        <p:spPr>
          <a:xfrm>
            <a:off x="1905000" y="4362450"/>
            <a:ext cx="8382000" cy="14288"/>
          </a:xfrm>
          <a:prstGeom prst="rect">
            <a:avLst/>
          </a:prstGeom>
          <a:solidFill>
            <a:srgbClr val="4A4E52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8" name="router-4">
            <a:extLst>
              <a:ext uri="{FF2B5EF4-FFF2-40B4-BE49-F238E27FC236}">
                <a16:creationId xmlns:a16="http://schemas.microsoft.com/office/drawing/2014/main" id="{4E5A3FF2-334C-9C5C-BA41-1BDFF870F4EE}"/>
              </a:ext>
            </a:extLst>
          </p:cNvPr>
          <p:cNvSpPr>
            <a:spLocks noGrp="1"/>
          </p:cNvSpPr>
          <p:nvPr/>
        </p:nvSpPr>
        <p:spPr>
          <a:xfrm>
            <a:off x="1285875" y="4657725"/>
            <a:ext cx="419100" cy="419100"/>
          </a:xfrm>
          <a:prstGeom prst="ellipse">
            <a:avLst/>
          </a:prstGeom>
          <a:solidFill>
            <a:srgbClr val="272A2D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4</a:t>
            </a:r>
          </a:p>
        </p:txBody>
      </p:sp>
      <p:sp>
        <p:nvSpPr>
          <p:cNvPr id="39" name="router-head-4">
            <a:extLst>
              <a:ext uri="{FF2B5EF4-FFF2-40B4-BE49-F238E27FC236}">
                <a16:creationId xmlns:a16="http://schemas.microsoft.com/office/drawing/2014/main" id="{993F0589-0990-4FF1-CD2A-F36969126850}"/>
              </a:ext>
            </a:extLst>
          </p:cNvPr>
          <p:cNvSpPr>
            <a:spLocks noGrp="1"/>
          </p:cNvSpPr>
          <p:nvPr/>
        </p:nvSpPr>
        <p:spPr>
          <a:xfrm>
            <a:off x="1905000" y="4648200"/>
            <a:ext cx="32385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САМОКОНТРОЛЬ</a:t>
            </a:r>
          </a:p>
        </p:txBody>
      </p:sp>
      <p:sp>
        <p:nvSpPr>
          <p:cNvPr id="40" name="router-body-4">
            <a:extLst>
              <a:ext uri="{FF2B5EF4-FFF2-40B4-BE49-F238E27FC236}">
                <a16:creationId xmlns:a16="http://schemas.microsoft.com/office/drawing/2014/main" id="{3E654BAA-0B5A-2CAD-F8B0-2508CEFEDD11}"/>
              </a:ext>
            </a:extLst>
          </p:cNvPr>
          <p:cNvSpPr>
            <a:spLocks noGrp="1"/>
          </p:cNvSpPr>
          <p:nvPr/>
        </p:nvSpPr>
        <p:spPr>
          <a:xfrm>
            <a:off x="5334000" y="4648200"/>
            <a:ext cx="49530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65" b="0">
                <a:solidFill>
                  <a:srgbClr val="AEB4B8"/>
                </a:solidFill>
                <a:latin typeface="Ubuntu"/>
                <a:ea typeface="Ubuntu"/>
                <a:cs typeface="Ubuntu"/>
              </a:defRPr>
            </a:pPr>
            <a:r>
              <a:rPr sz="1065" b="0">
                <a:solidFill>
                  <a:srgbClr val="AEB4B8"/>
                </a:solidFill>
                <a:latin typeface="Ubuntu"/>
                <a:ea typeface="Ubuntu"/>
                <a:cs typeface="Ubuntu"/>
              </a:rPr>
              <a:t>что проверить утром</a:t>
            </a:r>
          </a:p>
        </p:txBody>
      </p:sp>
      <p:sp>
        <p:nvSpPr>
          <p:cNvPr id="41" name="router-line-4">
            <a:extLst>
              <a:ext uri="{FF2B5EF4-FFF2-40B4-BE49-F238E27FC236}">
                <a16:creationId xmlns:a16="http://schemas.microsoft.com/office/drawing/2014/main" id="{99F4F7B4-9468-0CCC-445F-779E3DF70A05}"/>
              </a:ext>
            </a:extLst>
          </p:cNvPr>
          <p:cNvSpPr>
            <a:spLocks noGrp="1"/>
          </p:cNvSpPr>
          <p:nvPr/>
        </p:nvSpPr>
        <p:spPr>
          <a:xfrm>
            <a:off x="1905000" y="5019675"/>
            <a:ext cx="8382000" cy="14288"/>
          </a:xfrm>
          <a:prstGeom prst="rect">
            <a:avLst/>
          </a:prstGeom>
          <a:solidFill>
            <a:srgbClr val="4A4E52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1182005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CB0FF97-AE16-8395-8D51-454A593D98D4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Энергия к третьему периоду начинается до выхода на лёд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1FF487E-2BCE-AF9D-03AE-73C7CE6B3298}"/>
              </a:ext>
            </a:extLst>
          </p:cNvPr>
          <p:cNvSpPr>
            <a:spLocks noGrp="1"/>
          </p:cNvSpPr>
          <p:nvPr/>
        </p:nvSpPr>
        <p:spPr>
          <a:xfrm>
            <a:off x="1002506" y="1630692"/>
            <a:ext cx="10186892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indent="539750" algn="l">
              <a:buNone/>
            </a:pP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Пропущенный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приём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пищи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нельзя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полностью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«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догнать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»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на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скамейке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  <p:pic>
        <p:nvPicPr>
          <p:cNvPr id="15" name="Рисунок 11">
            <a:extLst>
              <a:ext uri="{FF2B5EF4-FFF2-40B4-BE49-F238E27FC236}">
                <a16:creationId xmlns:a16="http://schemas.microsoft.com/office/drawing/2014/main" id="{6A35BAFB-185C-F73B-109B-DCDA78D21E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pic>
        <p:nvPicPr>
          <p:cNvPr id="16" name="fuel-huddle">
            <a:extLst>
              <a:ext uri="{FF2B5EF4-FFF2-40B4-BE49-F238E27FC236}">
                <a16:creationId xmlns:a16="http://schemas.microsoft.com/office/drawing/2014/main" id="{F20C8233-C330-5CAF-8F3F-57A0AA754D7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404" r="11404"/>
          <a:stretch>
            <a:fillRect/>
          </a:stretch>
        </p:blipFill>
        <p:spPr>
          <a:xfrm>
            <a:off x="1000125" y="1952625"/>
            <a:ext cx="4191000" cy="3619500"/>
          </a:xfrm>
          <a:prstGeom prst="rect">
            <a:avLst/>
          </a:prstGeom>
        </p:spPr>
      </p:pic>
      <p:sp>
        <p:nvSpPr>
          <p:cNvPr id="17" name="fuel-panel">
            <a:extLst>
              <a:ext uri="{FF2B5EF4-FFF2-40B4-BE49-F238E27FC236}">
                <a16:creationId xmlns:a16="http://schemas.microsoft.com/office/drawing/2014/main" id="{5E235A86-BCAD-51A9-AAA8-0A9D174AC5E8}"/>
              </a:ext>
            </a:extLst>
          </p:cNvPr>
          <p:cNvSpPr>
            <a:spLocks noGrp="1"/>
          </p:cNvSpPr>
          <p:nvPr/>
        </p:nvSpPr>
        <p:spPr>
          <a:xfrm>
            <a:off x="5191125" y="1952625"/>
            <a:ext cx="6000750" cy="3619500"/>
          </a:xfrm>
          <a:prstGeom prst="rect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third-period">
            <a:extLst>
              <a:ext uri="{FF2B5EF4-FFF2-40B4-BE49-F238E27FC236}">
                <a16:creationId xmlns:a16="http://schemas.microsoft.com/office/drawing/2014/main" id="{922F5620-1689-E64C-0A02-D6FB14971483}"/>
              </a:ext>
            </a:extLst>
          </p:cNvPr>
          <p:cNvSpPr>
            <a:spLocks noGrp="1"/>
          </p:cNvSpPr>
          <p:nvPr/>
        </p:nvSpPr>
        <p:spPr>
          <a:xfrm>
            <a:off x="5572125" y="2190750"/>
            <a:ext cx="5238750" cy="9048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850" b="1">
                <a:solidFill>
                  <a:srgbClr val="F4C542"/>
                </a:solidFill>
                <a:latin typeface="Ubuntu"/>
                <a:ea typeface="Ubuntu"/>
                <a:cs typeface="Ubuntu"/>
              </a:defRPr>
            </a:pPr>
            <a:r>
              <a:rPr sz="2850" b="1">
                <a:solidFill>
                  <a:srgbClr val="F4C542"/>
                </a:solidFill>
                <a:latin typeface="Ubuntu"/>
                <a:ea typeface="Ubuntu"/>
                <a:cs typeface="Ubuntu"/>
              </a:rPr>
              <a:t>ТРЕТИЙ</a:t>
            </a:r>
          </a:p>
          <a:p>
            <a:pPr algn="ctr">
              <a:defRPr sz="2850" b="1">
                <a:solidFill>
                  <a:srgbClr val="F4C542"/>
                </a:solidFill>
                <a:latin typeface="Ubuntu"/>
                <a:ea typeface="Ubuntu"/>
                <a:cs typeface="Ubuntu"/>
              </a:defRPr>
            </a:pPr>
            <a:r>
              <a:rPr sz="2850" b="1">
                <a:solidFill>
                  <a:srgbClr val="F4C542"/>
                </a:solidFill>
                <a:latin typeface="Ubuntu"/>
                <a:ea typeface="Ubuntu"/>
                <a:cs typeface="Ubuntu"/>
              </a:rPr>
              <a:t>ПЕРИОД</a:t>
            </a:r>
          </a:p>
        </p:txBody>
      </p:sp>
      <p:sp>
        <p:nvSpPr>
          <p:cNvPr id="19" name="fuel-axis">
            <a:extLst>
              <a:ext uri="{FF2B5EF4-FFF2-40B4-BE49-F238E27FC236}">
                <a16:creationId xmlns:a16="http://schemas.microsoft.com/office/drawing/2014/main" id="{7D75E6DE-9228-7B57-6B8E-F717BE281B35}"/>
              </a:ext>
            </a:extLst>
          </p:cNvPr>
          <p:cNvSpPr>
            <a:spLocks noGrp="1"/>
          </p:cNvSpPr>
          <p:nvPr/>
        </p:nvSpPr>
        <p:spPr>
          <a:xfrm>
            <a:off x="5715000" y="3333750"/>
            <a:ext cx="4953000" cy="381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fuel-dot-0">
            <a:extLst>
              <a:ext uri="{FF2B5EF4-FFF2-40B4-BE49-F238E27FC236}">
                <a16:creationId xmlns:a16="http://schemas.microsoft.com/office/drawing/2014/main" id="{4B163B7D-DC80-E206-76B6-9CD97B5A0963}"/>
              </a:ext>
            </a:extLst>
          </p:cNvPr>
          <p:cNvSpPr>
            <a:spLocks noGrp="1"/>
          </p:cNvSpPr>
          <p:nvPr/>
        </p:nvSpPr>
        <p:spPr>
          <a:xfrm>
            <a:off x="5810250" y="3257550"/>
            <a:ext cx="190500" cy="190500"/>
          </a:xfrm>
          <a:prstGeom prst="ellipse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fuel-label-0">
            <a:extLst>
              <a:ext uri="{FF2B5EF4-FFF2-40B4-BE49-F238E27FC236}">
                <a16:creationId xmlns:a16="http://schemas.microsoft.com/office/drawing/2014/main" id="{099143F6-6D55-649A-45C1-65CA52C7CB2C}"/>
              </a:ext>
            </a:extLst>
          </p:cNvPr>
          <p:cNvSpPr>
            <a:spLocks noGrp="1"/>
          </p:cNvSpPr>
          <p:nvPr/>
        </p:nvSpPr>
        <p:spPr>
          <a:xfrm>
            <a:off x="5429250" y="3571875"/>
            <a:ext cx="952500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863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ЗАВТРАК</a:t>
            </a:r>
          </a:p>
        </p:txBody>
      </p:sp>
      <p:sp>
        <p:nvSpPr>
          <p:cNvPr id="22" name="fuel-dot-1">
            <a:extLst>
              <a:ext uri="{FF2B5EF4-FFF2-40B4-BE49-F238E27FC236}">
                <a16:creationId xmlns:a16="http://schemas.microsoft.com/office/drawing/2014/main" id="{0D9B6394-1605-7DB2-8D38-B04753FE184A}"/>
              </a:ext>
            </a:extLst>
          </p:cNvPr>
          <p:cNvSpPr>
            <a:spLocks noGrp="1"/>
          </p:cNvSpPr>
          <p:nvPr/>
        </p:nvSpPr>
        <p:spPr>
          <a:xfrm>
            <a:off x="7191375" y="3257550"/>
            <a:ext cx="190500" cy="190500"/>
          </a:xfrm>
          <a:prstGeom prst="ellipse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fuel-label-1">
            <a:extLst>
              <a:ext uri="{FF2B5EF4-FFF2-40B4-BE49-F238E27FC236}">
                <a16:creationId xmlns:a16="http://schemas.microsoft.com/office/drawing/2014/main" id="{73B74602-8DFD-E801-58FF-9A9E41C6227C}"/>
              </a:ext>
            </a:extLst>
          </p:cNvPr>
          <p:cNvSpPr>
            <a:spLocks noGrp="1"/>
          </p:cNvSpPr>
          <p:nvPr/>
        </p:nvSpPr>
        <p:spPr>
          <a:xfrm>
            <a:off x="6810375" y="3571875"/>
            <a:ext cx="952500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863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ОБЕД</a:t>
            </a:r>
          </a:p>
        </p:txBody>
      </p:sp>
      <p:sp>
        <p:nvSpPr>
          <p:cNvPr id="24" name="fuel-dot-2">
            <a:extLst>
              <a:ext uri="{FF2B5EF4-FFF2-40B4-BE49-F238E27FC236}">
                <a16:creationId xmlns:a16="http://schemas.microsoft.com/office/drawing/2014/main" id="{EEC51BD1-5E72-9617-DF32-DD3F71FA5DB2}"/>
              </a:ext>
            </a:extLst>
          </p:cNvPr>
          <p:cNvSpPr>
            <a:spLocks noGrp="1"/>
          </p:cNvSpPr>
          <p:nvPr/>
        </p:nvSpPr>
        <p:spPr>
          <a:xfrm>
            <a:off x="8572500" y="3257550"/>
            <a:ext cx="190500" cy="190500"/>
          </a:xfrm>
          <a:prstGeom prst="ellipse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fuel-label-2">
            <a:extLst>
              <a:ext uri="{FF2B5EF4-FFF2-40B4-BE49-F238E27FC236}">
                <a16:creationId xmlns:a16="http://schemas.microsoft.com/office/drawing/2014/main" id="{F4DB3309-28A1-0E3E-49E1-57BC90AE9A98}"/>
              </a:ext>
            </a:extLst>
          </p:cNvPr>
          <p:cNvSpPr>
            <a:spLocks noGrp="1"/>
          </p:cNvSpPr>
          <p:nvPr/>
        </p:nvSpPr>
        <p:spPr>
          <a:xfrm>
            <a:off x="8191500" y="3571875"/>
            <a:ext cx="952500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863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ЗА 2–4 Ч</a:t>
            </a:r>
          </a:p>
        </p:txBody>
      </p:sp>
      <p:sp>
        <p:nvSpPr>
          <p:cNvPr id="26" name="fuel-dot-3">
            <a:extLst>
              <a:ext uri="{FF2B5EF4-FFF2-40B4-BE49-F238E27FC236}">
                <a16:creationId xmlns:a16="http://schemas.microsoft.com/office/drawing/2014/main" id="{7DC8E880-448E-014E-BFF0-BEB594A9848F}"/>
              </a:ext>
            </a:extLst>
          </p:cNvPr>
          <p:cNvSpPr>
            <a:spLocks noGrp="1"/>
          </p:cNvSpPr>
          <p:nvPr/>
        </p:nvSpPr>
        <p:spPr>
          <a:xfrm>
            <a:off x="10048875" y="3257550"/>
            <a:ext cx="190500" cy="19050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fuel-label-3">
            <a:extLst>
              <a:ext uri="{FF2B5EF4-FFF2-40B4-BE49-F238E27FC236}">
                <a16:creationId xmlns:a16="http://schemas.microsoft.com/office/drawing/2014/main" id="{C49E49B4-123D-3906-3640-0EA2A422E4CF}"/>
              </a:ext>
            </a:extLst>
          </p:cNvPr>
          <p:cNvSpPr>
            <a:spLocks noGrp="1"/>
          </p:cNvSpPr>
          <p:nvPr/>
        </p:nvSpPr>
        <p:spPr>
          <a:xfrm>
            <a:off x="9667875" y="3571875"/>
            <a:ext cx="952500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863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ЛЁД</a:t>
            </a:r>
          </a:p>
        </p:txBody>
      </p:sp>
      <p:sp>
        <p:nvSpPr>
          <p:cNvPr id="28" name="fuel-takeaway">
            <a:extLst>
              <a:ext uri="{FF2B5EF4-FFF2-40B4-BE49-F238E27FC236}">
                <a16:creationId xmlns:a16="http://schemas.microsoft.com/office/drawing/2014/main" id="{C993D4B9-6995-D235-D1E7-72F8E43B67FA}"/>
              </a:ext>
            </a:extLst>
          </p:cNvPr>
          <p:cNvSpPr>
            <a:spLocks noGrp="1"/>
          </p:cNvSpPr>
          <p:nvPr/>
        </p:nvSpPr>
        <p:spPr>
          <a:xfrm>
            <a:off x="5810250" y="4238625"/>
            <a:ext cx="4762500" cy="685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7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Результат зависит от всего дня,</a:t>
            </a:r>
          </a:p>
          <a:p>
            <a:pPr algn="ctr">
              <a:defRPr sz="127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а не только от еды за 30 минут до матча.</a:t>
            </a:r>
          </a:p>
        </p:txBody>
      </p:sp>
    </p:spTree>
    <p:extLst>
      <p:ext uri="{BB962C8B-B14F-4D97-AF65-F5344CB8AC3E}">
        <p14:creationId xmlns:p14="http://schemas.microsoft.com/office/powerpoint/2010/main" val="1345308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11F39B-A5FB-484F-AB98-C7A2FE16CDCB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Ситуация: после матча домой только к 22:30</a:t>
            </a:r>
          </a:p>
        </p:txBody>
      </p:sp>
      <p:pic>
        <p:nvPicPr>
          <p:cNvPr id="15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16" name="shape">
            <a:extLst>
              <a:ext uri="{FF2B5EF4-FFF2-40B4-BE49-F238E27FC236}">
                <a16:creationId xmlns:a16="http://schemas.microsoft.com/office/drawing/2014/main" id="{041FA82F-DB88-488F-8601-268777AFB1BE}"/>
              </a:ext>
            </a:extLst>
          </p:cNvPr>
          <p:cNvSpPr>
            <a:spLocks noGrp="1"/>
          </p:cNvSpPr>
          <p:nvPr/>
        </p:nvSpPr>
        <p:spPr>
          <a:xfrm>
            <a:off x="1000125" y="2238375"/>
            <a:ext cx="3190875" cy="2571750"/>
          </a:xfrm>
          <a:prstGeom prst="roundRect">
            <a:avLst>
              <a:gd name="adj" fmla="val 2963"/>
            </a:avLst>
          </a:prstGeom>
          <a:solidFill>
            <a:srgbClr val="F8E9EA"/>
          </a:solidFill>
          <a:ln w="11430">
            <a:solidFill>
              <a:srgbClr val="E52D33"/>
            </a:solidFill>
            <a:prstDash val="solid"/>
          </a:ln>
        </p:spPr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BA8BE45D-5625-46F8-8825-41AD56CB7484}"/>
              </a:ext>
            </a:extLst>
          </p:cNvPr>
          <p:cNvSpPr>
            <a:spLocks noGrp="1"/>
          </p:cNvSpPr>
          <p:nvPr/>
        </p:nvSpPr>
        <p:spPr>
          <a:xfrm>
            <a:off x="2200275" y="2428875"/>
            <a:ext cx="800100" cy="80010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2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225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A</a:t>
            </a:r>
          </a:p>
        </p:txBody>
      </p:sp>
      <p:sp>
        <p:nvSpPr>
          <p:cNvPr id="18" name="text">
            <a:extLst>
              <a:ext uri="{FF2B5EF4-FFF2-40B4-BE49-F238E27FC236}">
                <a16:creationId xmlns:a16="http://schemas.microsoft.com/office/drawing/2014/main" id="{9B730903-3B41-4A16-A1CC-FBAEC0CA3480}"/>
              </a:ext>
            </a:extLst>
          </p:cNvPr>
          <p:cNvSpPr>
            <a:spLocks noGrp="1"/>
          </p:cNvSpPr>
          <p:nvPr/>
        </p:nvSpPr>
        <p:spPr>
          <a:xfrm>
            <a:off x="1209675" y="3476625"/>
            <a:ext cx="2771775" cy="3238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НИЧЕГО НЕ ЕСТЬ</a:t>
            </a:r>
          </a:p>
        </p:txBody>
      </p:sp>
      <p:sp>
        <p:nvSpPr>
          <p:cNvPr id="19" name="text">
            <a:extLst>
              <a:ext uri="{FF2B5EF4-FFF2-40B4-BE49-F238E27FC236}">
                <a16:creationId xmlns:a16="http://schemas.microsoft.com/office/drawing/2014/main" id="{035A8173-0A26-4BC9-BCA8-664369D4226D}"/>
              </a:ext>
            </a:extLst>
          </p:cNvPr>
          <p:cNvSpPr>
            <a:spLocks noGrp="1"/>
          </p:cNvSpPr>
          <p:nvPr/>
        </p:nvSpPr>
        <p:spPr>
          <a:xfrm>
            <a:off x="1266825" y="3943350"/>
            <a:ext cx="2657475" cy="5905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163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«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Поздно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–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лучше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сразу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лечь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спать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»</a:t>
            </a: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0C99407D-1447-4F19-BEBF-674FC8340706}"/>
              </a:ext>
            </a:extLst>
          </p:cNvPr>
          <p:cNvSpPr>
            <a:spLocks noGrp="1"/>
          </p:cNvSpPr>
          <p:nvPr/>
        </p:nvSpPr>
        <p:spPr>
          <a:xfrm>
            <a:off x="4429125" y="2238375"/>
            <a:ext cx="3190875" cy="2571750"/>
          </a:xfrm>
          <a:prstGeom prst="roundRect">
            <a:avLst>
              <a:gd name="adj" fmla="val 2963"/>
            </a:avLst>
          </a:prstGeom>
          <a:solidFill>
            <a:srgbClr val="F2F4F5"/>
          </a:solidFill>
          <a:ln w="11430">
            <a:solidFill>
              <a:srgbClr val="111111"/>
            </a:solidFill>
            <a:prstDash val="solid"/>
          </a:ln>
        </p:spPr>
      </p:sp>
      <p:sp>
        <p:nvSpPr>
          <p:cNvPr id="21" name="text">
            <a:extLst>
              <a:ext uri="{FF2B5EF4-FFF2-40B4-BE49-F238E27FC236}">
                <a16:creationId xmlns:a16="http://schemas.microsoft.com/office/drawing/2014/main" id="{C38E4D58-50CF-47E0-B36F-0B6E0279E1B6}"/>
              </a:ext>
            </a:extLst>
          </p:cNvPr>
          <p:cNvSpPr>
            <a:spLocks noGrp="1"/>
          </p:cNvSpPr>
          <p:nvPr/>
        </p:nvSpPr>
        <p:spPr>
          <a:xfrm>
            <a:off x="5629275" y="2428875"/>
            <a:ext cx="800100" cy="800100"/>
          </a:xfrm>
          <a:prstGeom prst="ellipse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2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225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B</a:t>
            </a:r>
          </a:p>
        </p:txBody>
      </p:sp>
      <p:sp>
        <p:nvSpPr>
          <p:cNvPr id="22" name="text">
            <a:extLst>
              <a:ext uri="{FF2B5EF4-FFF2-40B4-BE49-F238E27FC236}">
                <a16:creationId xmlns:a16="http://schemas.microsoft.com/office/drawing/2014/main" id="{E1B15E5C-160B-43D3-B9D8-B9FAFE9DDF52}"/>
              </a:ext>
            </a:extLst>
          </p:cNvPr>
          <p:cNvSpPr>
            <a:spLocks noGrp="1"/>
          </p:cNvSpPr>
          <p:nvPr/>
        </p:nvSpPr>
        <p:spPr>
          <a:xfrm>
            <a:off x="4638675" y="3476625"/>
            <a:ext cx="2771775" cy="3238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КУПИТЬ ПО ДОРОГЕ</a:t>
            </a:r>
          </a:p>
        </p:txBody>
      </p:sp>
      <p:sp>
        <p:nvSpPr>
          <p:cNvPr id="23" name="text">
            <a:extLst>
              <a:ext uri="{FF2B5EF4-FFF2-40B4-BE49-F238E27FC236}">
                <a16:creationId xmlns:a16="http://schemas.microsoft.com/office/drawing/2014/main" id="{1E82D03A-5167-43EB-BAF4-DDEFF4F74377}"/>
              </a:ext>
            </a:extLst>
          </p:cNvPr>
          <p:cNvSpPr>
            <a:spLocks noGrp="1"/>
          </p:cNvSpPr>
          <p:nvPr/>
        </p:nvSpPr>
        <p:spPr>
          <a:xfrm>
            <a:off x="4695825" y="3943350"/>
            <a:ext cx="2657475" cy="5905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163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энергетик + чипсы</a:t>
            </a:r>
          </a:p>
          <a:p>
            <a:pPr algn="ctr">
              <a:defRPr sz="1163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без дальнейшего ужина</a:t>
            </a: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FC974F84-51E6-48B0-938E-6FEFDE8277AE}"/>
              </a:ext>
            </a:extLst>
          </p:cNvPr>
          <p:cNvSpPr>
            <a:spLocks noGrp="1"/>
          </p:cNvSpPr>
          <p:nvPr/>
        </p:nvSpPr>
        <p:spPr>
          <a:xfrm>
            <a:off x="7858125" y="2238375"/>
            <a:ext cx="3190875" cy="2571750"/>
          </a:xfrm>
          <a:prstGeom prst="roundRect">
            <a:avLst>
              <a:gd name="adj" fmla="val 2963"/>
            </a:avLst>
          </a:prstGeom>
          <a:solidFill>
            <a:srgbClr val="E6F3EA"/>
          </a:solidFill>
          <a:ln w="11430">
            <a:solidFill>
              <a:srgbClr val="21A73F"/>
            </a:solidFill>
            <a:prstDash val="solid"/>
          </a:ln>
        </p:spPr>
      </p:sp>
      <p:sp>
        <p:nvSpPr>
          <p:cNvPr id="25" name="text">
            <a:extLst>
              <a:ext uri="{FF2B5EF4-FFF2-40B4-BE49-F238E27FC236}">
                <a16:creationId xmlns:a16="http://schemas.microsoft.com/office/drawing/2014/main" id="{31C0C83B-1ADB-4489-AFF4-A86AD1FB0BC5}"/>
              </a:ext>
            </a:extLst>
          </p:cNvPr>
          <p:cNvSpPr>
            <a:spLocks noGrp="1"/>
          </p:cNvSpPr>
          <p:nvPr/>
        </p:nvSpPr>
        <p:spPr>
          <a:xfrm>
            <a:off x="9058275" y="2428875"/>
            <a:ext cx="800100" cy="800100"/>
          </a:xfrm>
          <a:prstGeom prst="ellipse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2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225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C</a:t>
            </a:r>
          </a:p>
        </p:txBody>
      </p:sp>
      <p:sp>
        <p:nvSpPr>
          <p:cNvPr id="26" name="text">
            <a:extLst>
              <a:ext uri="{FF2B5EF4-FFF2-40B4-BE49-F238E27FC236}">
                <a16:creationId xmlns:a16="http://schemas.microsoft.com/office/drawing/2014/main" id="{7E6CFF57-1420-43CA-8BCD-CA1869BD35D6}"/>
              </a:ext>
            </a:extLst>
          </p:cNvPr>
          <p:cNvSpPr>
            <a:spLocks noGrp="1"/>
          </p:cNvSpPr>
          <p:nvPr/>
        </p:nvSpPr>
        <p:spPr>
          <a:xfrm>
            <a:off x="8067675" y="3476625"/>
            <a:ext cx="2771775" cy="3238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21A73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ПЛАН ИЗ ДВУХ ШАГОВ</a:t>
            </a:r>
          </a:p>
        </p:txBody>
      </p:sp>
      <p:sp>
        <p:nvSpPr>
          <p:cNvPr id="27" name="text">
            <a:extLst>
              <a:ext uri="{FF2B5EF4-FFF2-40B4-BE49-F238E27FC236}">
                <a16:creationId xmlns:a16="http://schemas.microsoft.com/office/drawing/2014/main" id="{820C2F9A-6E1E-4282-B9AF-BE060479142C}"/>
              </a:ext>
            </a:extLst>
          </p:cNvPr>
          <p:cNvSpPr>
            <a:spLocks noGrp="1"/>
          </p:cNvSpPr>
          <p:nvPr/>
        </p:nvSpPr>
        <p:spPr>
          <a:xfrm>
            <a:off x="8124825" y="3943350"/>
            <a:ext cx="2657475" cy="5905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163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перекус на арене +</a:t>
            </a:r>
          </a:p>
          <a:p>
            <a:pPr algn="ctr">
              <a:defRPr sz="1163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нормальная еда дома</a:t>
            </a:r>
          </a:p>
        </p:txBody>
      </p:sp>
      <p:sp>
        <p:nvSpPr>
          <p:cNvPr id="28" name="text">
            <a:extLst>
              <a:ext uri="{FF2B5EF4-FFF2-40B4-BE49-F238E27FC236}">
                <a16:creationId xmlns:a16="http://schemas.microsoft.com/office/drawing/2014/main" id="{92C2FE8C-77A1-42C5-935C-A44164601826}"/>
              </a:ext>
            </a:extLst>
          </p:cNvPr>
          <p:cNvSpPr>
            <a:spLocks noGrp="1"/>
          </p:cNvSpPr>
          <p:nvPr/>
        </p:nvSpPr>
        <p:spPr>
          <a:xfrm>
            <a:off x="1476375" y="5095875"/>
            <a:ext cx="9239250" cy="419100"/>
          </a:xfrm>
          <a:prstGeom prst="roundRect">
            <a:avLst>
              <a:gd name="adj" fmla="val 18182"/>
            </a:avLst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ctr">
              <a:defRPr sz="127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lang="ru-RU" sz="1275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К</a:t>
            </a:r>
            <a:r>
              <a:rPr sz="1275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ак</a:t>
            </a:r>
            <a:r>
              <a:rPr sz="1275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75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выбранный</a:t>
            </a:r>
            <a:r>
              <a:rPr sz="1275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75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вариант</a:t>
            </a:r>
            <a:r>
              <a:rPr sz="1275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75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повлияет</a:t>
            </a:r>
            <a:r>
              <a:rPr sz="1275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75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на</a:t>
            </a:r>
            <a:r>
              <a:rPr sz="1275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75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сон</a:t>
            </a:r>
            <a:r>
              <a:rPr sz="1275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75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и</a:t>
            </a:r>
            <a:r>
              <a:rPr sz="1275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75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завтрашнюю</a:t>
            </a:r>
            <a:r>
              <a:rPr sz="1275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75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тренировку</a:t>
            </a:r>
            <a:r>
              <a:rPr sz="1275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10947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11F39B-A5FB-484F-AB98-C7A2FE16CDCB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Ответ: питание после нагрузки удобно разделить на два шага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D33B561-FF1E-4365-B543-EE2F38A6E214}"/>
              </a:ext>
            </a:extLst>
          </p:cNvPr>
          <p:cNvSpPr>
            <a:spLocks noGrp="1"/>
          </p:cNvSpPr>
          <p:nvPr/>
        </p:nvSpPr>
        <p:spPr>
          <a:xfrm>
            <a:off x="1002506" y="1630692"/>
            <a:ext cx="10186892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indent="539750" algn="l">
              <a:buNone/>
            </a:pP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ПЕРВЫЙ ЧАС • УГЛЕВОДЫ + БЕЛОК + ЖИДКОСТЬ</a:t>
            </a:r>
          </a:p>
        </p:txBody>
      </p:sp>
      <p:pic>
        <p:nvPicPr>
          <p:cNvPr id="15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rcRect t="2024" b="2024"/>
          <a:stretch>
            <a:fillRect/>
          </a:stretch>
        </p:blipFill>
        <p:spPr>
          <a:xfrm>
            <a:off x="1000125" y="2095500"/>
            <a:ext cx="3143250" cy="3143250"/>
          </a:xfrm>
          <a:prstGeom prst="rect">
            <a:avLst/>
          </a:prstGeom>
        </p:spPr>
      </p:pic>
      <p:sp>
        <p:nvSpPr>
          <p:cNvPr id="18" name="pill">
            <a:extLst>
              <a:ext uri="{FF2B5EF4-FFF2-40B4-BE49-F238E27FC236}">
                <a16:creationId xmlns:a16="http://schemas.microsoft.com/office/drawing/2014/main" id="{7E439032-5237-4269-BEC8-445A6FCE8D12}"/>
              </a:ext>
            </a:extLst>
          </p:cNvPr>
          <p:cNvSpPr>
            <a:spLocks noGrp="1"/>
          </p:cNvSpPr>
          <p:nvPr/>
        </p:nvSpPr>
        <p:spPr>
          <a:xfrm>
            <a:off x="4476750" y="2143125"/>
            <a:ext cx="2000250" cy="323850"/>
          </a:xfrm>
          <a:prstGeom prst="roundRect">
            <a:avLst>
              <a:gd name="adj" fmla="val 23529"/>
            </a:avLst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38100" tIns="38100" rIns="38100" bIns="38100" anchor="ctr"/>
          <a:lstStyle/>
          <a:p>
            <a:pPr algn="ctr">
              <a:defRPr sz="938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1 • НА АРЕНЕ</a:t>
            </a:r>
          </a:p>
        </p:txBody>
      </p:sp>
      <p:sp>
        <p:nvSpPr>
          <p:cNvPr id="19" name="text">
            <a:extLst>
              <a:ext uri="{FF2B5EF4-FFF2-40B4-BE49-F238E27FC236}">
                <a16:creationId xmlns:a16="http://schemas.microsoft.com/office/drawing/2014/main" id="{7E45600A-8FCF-4777-8763-0565443D0713}"/>
              </a:ext>
            </a:extLst>
          </p:cNvPr>
          <p:cNvSpPr>
            <a:spLocks noGrp="1"/>
          </p:cNvSpPr>
          <p:nvPr/>
        </p:nvSpPr>
        <p:spPr>
          <a:xfrm>
            <a:off x="4476750" y="2571750"/>
            <a:ext cx="6238875" cy="6286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75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Банан</a:t>
            </a:r>
            <a:r>
              <a:rPr sz="1275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+ </a:t>
            </a:r>
            <a:r>
              <a:rPr sz="1275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питьевой</a:t>
            </a:r>
            <a:r>
              <a:rPr sz="1275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75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йогурт</a:t>
            </a:r>
            <a:endParaRPr sz="1275" b="1" dirty="0">
              <a:solidFill>
                <a:srgbClr val="111111"/>
              </a:solidFill>
              <a:latin typeface="Ubuntu"/>
              <a:ea typeface="Ubuntu"/>
              <a:cs typeface="Ubuntu"/>
            </a:endParaRPr>
          </a:p>
          <a:p>
            <a:pPr algn="l">
              <a:defRPr sz="127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75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или</a:t>
            </a:r>
            <a:r>
              <a:rPr sz="1275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75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бутерброд</a:t>
            </a:r>
            <a:r>
              <a:rPr sz="1275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+ </a:t>
            </a:r>
            <a:r>
              <a:rPr sz="1275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молочный</a:t>
            </a:r>
            <a:r>
              <a:rPr sz="1275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75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напиток</a:t>
            </a:r>
            <a:endParaRPr sz="1275" b="1" dirty="0">
              <a:solidFill>
                <a:srgbClr val="111111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20" name="pill">
            <a:extLst>
              <a:ext uri="{FF2B5EF4-FFF2-40B4-BE49-F238E27FC236}">
                <a16:creationId xmlns:a16="http://schemas.microsoft.com/office/drawing/2014/main" id="{E149C84E-C3BC-4E26-9B88-079F428B0A3B}"/>
              </a:ext>
            </a:extLst>
          </p:cNvPr>
          <p:cNvSpPr>
            <a:spLocks noGrp="1"/>
          </p:cNvSpPr>
          <p:nvPr/>
        </p:nvSpPr>
        <p:spPr>
          <a:xfrm>
            <a:off x="4476750" y="3352800"/>
            <a:ext cx="2000250" cy="323850"/>
          </a:xfrm>
          <a:prstGeom prst="roundRect">
            <a:avLst>
              <a:gd name="adj" fmla="val 23529"/>
            </a:avLst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38100" tIns="38100" rIns="38100" bIns="38100" anchor="ctr"/>
          <a:lstStyle/>
          <a:p>
            <a:pPr algn="ctr">
              <a:defRPr sz="938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2 • ДОМА</a:t>
            </a:r>
          </a:p>
        </p:txBody>
      </p:sp>
      <p:sp>
        <p:nvSpPr>
          <p:cNvPr id="21" name="text">
            <a:extLst>
              <a:ext uri="{FF2B5EF4-FFF2-40B4-BE49-F238E27FC236}">
                <a16:creationId xmlns:a16="http://schemas.microsoft.com/office/drawing/2014/main" id="{34D3BE4E-A3DD-4488-990E-B91FF268833C}"/>
              </a:ext>
            </a:extLst>
          </p:cNvPr>
          <p:cNvSpPr>
            <a:spLocks noGrp="1"/>
          </p:cNvSpPr>
          <p:nvPr/>
        </p:nvSpPr>
        <p:spPr>
          <a:xfrm>
            <a:off x="4476750" y="3781425"/>
            <a:ext cx="6238875" cy="6286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75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Рис / паста / картофель + птица / рыба / яйца / бобовые + овощи + напиток</a:t>
            </a:r>
          </a:p>
        </p:txBody>
      </p:sp>
      <p:sp>
        <p:nvSpPr>
          <p:cNvPr id="22" name="text">
            <a:extLst>
              <a:ext uri="{FF2B5EF4-FFF2-40B4-BE49-F238E27FC236}">
                <a16:creationId xmlns:a16="http://schemas.microsoft.com/office/drawing/2014/main" id="{A6846321-946C-4BCE-9348-B0073E92C224}"/>
              </a:ext>
            </a:extLst>
          </p:cNvPr>
          <p:cNvSpPr>
            <a:spLocks noGrp="1"/>
          </p:cNvSpPr>
          <p:nvPr/>
        </p:nvSpPr>
        <p:spPr>
          <a:xfrm>
            <a:off x="4476750" y="4552950"/>
            <a:ext cx="6363970" cy="628650"/>
          </a:xfrm>
          <a:prstGeom prst="roundRect">
            <a:avLst>
              <a:gd name="adj" fmla="val 12121"/>
            </a:avLst>
          </a:prstGeom>
          <a:solidFill>
            <a:srgbClr val="E8F0F6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ctr">
              <a:defRPr sz="1013" b="1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Если</a:t>
            </a:r>
            <a:r>
              <a:rPr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до</a:t>
            </a:r>
            <a:r>
              <a:rPr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следующей</a:t>
            </a:r>
            <a:r>
              <a:rPr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тяжёлой</a:t>
            </a:r>
            <a:r>
              <a:rPr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нагрузки</a:t>
            </a:r>
            <a:r>
              <a:rPr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&lt; 8 </a:t>
            </a:r>
            <a:r>
              <a:rPr sz="12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ч</a:t>
            </a:r>
            <a:r>
              <a:rPr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: </a:t>
            </a:r>
            <a:r>
              <a:rPr sz="12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углеводы</a:t>
            </a:r>
            <a:r>
              <a:rPr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1–1,2 </a:t>
            </a:r>
            <a:r>
              <a:rPr sz="12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г</a:t>
            </a:r>
            <a:r>
              <a:rPr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/</a:t>
            </a:r>
            <a:r>
              <a:rPr sz="12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кг</a:t>
            </a:r>
            <a:r>
              <a:rPr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/</a:t>
            </a:r>
            <a:r>
              <a:rPr sz="12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ч</a:t>
            </a:r>
            <a:r>
              <a:rPr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в</a:t>
            </a:r>
            <a:r>
              <a:rPr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первые</a:t>
            </a:r>
            <a:r>
              <a:rPr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4 </a:t>
            </a:r>
            <a:r>
              <a:rPr sz="12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ч</a:t>
            </a:r>
            <a:r>
              <a:rPr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.</a:t>
            </a:r>
          </a:p>
          <a:p>
            <a:pPr algn="ctr">
              <a:defRPr sz="1013" b="1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Белок</a:t>
            </a:r>
            <a:r>
              <a:rPr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: 1,3–1,8 </a:t>
            </a:r>
            <a:r>
              <a:rPr sz="12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г</a:t>
            </a:r>
            <a:r>
              <a:rPr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/</a:t>
            </a:r>
            <a:r>
              <a:rPr sz="12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кг</a:t>
            </a:r>
            <a:r>
              <a:rPr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/</a:t>
            </a:r>
            <a:r>
              <a:rPr sz="12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сут</a:t>
            </a:r>
            <a:r>
              <a:rPr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; </a:t>
            </a:r>
            <a:r>
              <a:rPr sz="12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для</a:t>
            </a:r>
            <a:r>
              <a:rPr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50 </a:t>
            </a:r>
            <a:r>
              <a:rPr sz="12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кг</a:t>
            </a:r>
            <a:r>
              <a:rPr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–</a:t>
            </a:r>
            <a:r>
              <a:rPr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примерно</a:t>
            </a:r>
            <a:r>
              <a:rPr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15–20 </a:t>
            </a:r>
            <a:r>
              <a:rPr sz="12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г</a:t>
            </a:r>
            <a:r>
              <a:rPr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за</a:t>
            </a:r>
            <a:r>
              <a:rPr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приём</a:t>
            </a:r>
            <a:r>
              <a:rPr sz="12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  <p:sp>
        <p:nvSpPr>
          <p:cNvPr id="23" name="text">
            <a:extLst>
              <a:ext uri="{FF2B5EF4-FFF2-40B4-BE49-F238E27FC236}">
                <a16:creationId xmlns:a16="http://schemas.microsoft.com/office/drawing/2014/main" id="{6A85B9CA-A7AB-4B76-8BC2-30D05659EE04}"/>
              </a:ext>
            </a:extLst>
          </p:cNvPr>
          <p:cNvSpPr>
            <a:spLocks noGrp="1"/>
          </p:cNvSpPr>
          <p:nvPr/>
        </p:nvSpPr>
        <p:spPr>
          <a:xfrm>
            <a:off x="1190625" y="4457700"/>
            <a:ext cx="2762250" cy="666750"/>
          </a:xfrm>
          <a:prstGeom prst="rect">
            <a:avLst/>
          </a:prstGeom>
          <a:solidFill>
            <a:srgbClr val="000000">
              <a:alpha val="72157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ctr">
              <a:defRPr sz="1013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013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«</a:t>
            </a:r>
            <a:r>
              <a:rPr sz="1013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Я</a:t>
            </a:r>
            <a:r>
              <a:rPr sz="1013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013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внимательно</a:t>
            </a:r>
            <a:r>
              <a:rPr sz="1013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013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отношусь</a:t>
            </a:r>
            <a:r>
              <a:rPr sz="1013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013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к</a:t>
            </a:r>
            <a:r>
              <a:rPr sz="1013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013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питанию</a:t>
            </a:r>
            <a:r>
              <a:rPr sz="1013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, </a:t>
            </a:r>
            <a:r>
              <a:rPr sz="1013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но</a:t>
            </a:r>
            <a:r>
              <a:rPr sz="1013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013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главное</a:t>
            </a:r>
            <a:r>
              <a:rPr sz="1013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013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–</a:t>
            </a:r>
            <a:r>
              <a:rPr sz="1013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013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сохранять</a:t>
            </a:r>
            <a:r>
              <a:rPr sz="1013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013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баланс</a:t>
            </a:r>
            <a:r>
              <a:rPr sz="1013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».</a:t>
            </a:r>
          </a:p>
        </p:txBody>
      </p:sp>
      <p:sp>
        <p:nvSpPr>
          <p:cNvPr id="24" name="text">
            <a:extLst>
              <a:ext uri="{FF2B5EF4-FFF2-40B4-BE49-F238E27FC236}">
                <a16:creationId xmlns:a16="http://schemas.microsoft.com/office/drawing/2014/main" id="{6CBE7F5C-15B9-4538-8FD9-AD5A4685F437}"/>
              </a:ext>
            </a:extLst>
          </p:cNvPr>
          <p:cNvSpPr>
            <a:spLocks noGrp="1"/>
          </p:cNvSpPr>
          <p:nvPr/>
        </p:nvSpPr>
        <p:spPr>
          <a:xfrm>
            <a:off x="1190625" y="5288851"/>
            <a:ext cx="2552700" cy="2095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788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788" b="1" dirty="0">
                <a:solidFill>
                  <a:srgbClr val="FF0000"/>
                </a:solidFill>
                <a:latin typeface="Ubuntu"/>
                <a:ea typeface="Ubuntu"/>
                <a:cs typeface="Ubuntu"/>
              </a:rPr>
              <a:t>Marie‑Philip Poulin</a:t>
            </a:r>
          </a:p>
        </p:txBody>
      </p:sp>
    </p:spTree>
    <p:extLst>
      <p:ext uri="{BB962C8B-B14F-4D97-AF65-F5344CB8AC3E}">
        <p14:creationId xmlns:p14="http://schemas.microsoft.com/office/powerpoint/2010/main" val="9109475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e-2">
            <a:extLst>
              <a:ext uri="{FF2B5EF4-FFF2-40B4-BE49-F238E27FC236}">
                <a16:creationId xmlns:a16="http://schemas.microsoft.com/office/drawing/2014/main" id="{91975B77-F3C1-19A9-25D2-030FE9649A32}"/>
              </a:ext>
            </a:extLst>
          </p:cNvPr>
          <p:cNvSpPr>
            <a:spLocks noGrp="1"/>
          </p:cNvSpPr>
          <p:nvPr/>
        </p:nvSpPr>
        <p:spPr>
          <a:xfrm>
            <a:off x="7795260" y="2143125"/>
            <a:ext cx="3200400" cy="2714625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9525">
            <a:solidFill>
              <a:srgbClr val="E52D33"/>
            </a:solidFill>
            <a:prstDash val="solid"/>
          </a:ln>
        </p:spPr>
      </p:sp>
      <p:sp>
        <p:nvSpPr>
          <p:cNvPr id="3" name="plate-outline-0">
            <a:extLst>
              <a:ext uri="{FF2B5EF4-FFF2-40B4-BE49-F238E27FC236}">
                <a16:creationId xmlns:a16="http://schemas.microsoft.com/office/drawing/2014/main" id="{F32BBA3B-7328-474A-5E0D-08A1C89D831F}"/>
              </a:ext>
            </a:extLst>
          </p:cNvPr>
          <p:cNvSpPr>
            <a:spLocks noGrp="1"/>
          </p:cNvSpPr>
          <p:nvPr/>
        </p:nvSpPr>
        <p:spPr>
          <a:xfrm>
            <a:off x="8600327" y="2857500"/>
            <a:ext cx="1619250" cy="16192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4" name="Pie 3">
            <a:extLst>
              <a:ext uri="{FF2B5EF4-FFF2-40B4-BE49-F238E27FC236}">
                <a16:creationId xmlns:a16="http://schemas.microsoft.com/office/drawing/2014/main" id="{AE0ED83C-2DA6-64FD-C097-829F0DD43CF8}"/>
              </a:ext>
            </a:extLst>
          </p:cNvPr>
          <p:cNvSpPr/>
          <p:nvPr/>
        </p:nvSpPr>
        <p:spPr>
          <a:xfrm>
            <a:off x="8602402" y="2819401"/>
            <a:ext cx="1617175" cy="1657350"/>
          </a:xfrm>
          <a:prstGeom prst="pie">
            <a:avLst>
              <a:gd name="adj1" fmla="val 0"/>
              <a:gd name="adj2" fmla="val 10769033"/>
            </a:avLst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Y" dirty="0">
              <a:solidFill>
                <a:schemeClr val="tx1"/>
              </a:solidFill>
            </a:endParaRPr>
          </a:p>
        </p:txBody>
      </p:sp>
      <p:sp>
        <p:nvSpPr>
          <p:cNvPr id="5" name="plate-produce-label-0">
            <a:extLst>
              <a:ext uri="{FF2B5EF4-FFF2-40B4-BE49-F238E27FC236}">
                <a16:creationId xmlns:a16="http://schemas.microsoft.com/office/drawing/2014/main" id="{C004682C-312B-1DED-57F1-DA66F92BB59E}"/>
              </a:ext>
            </a:extLst>
          </p:cNvPr>
          <p:cNvSpPr>
            <a:spLocks noGrp="1"/>
          </p:cNvSpPr>
          <p:nvPr/>
        </p:nvSpPr>
        <p:spPr>
          <a:xfrm>
            <a:off x="8762252" y="3861245"/>
            <a:ext cx="1295400" cy="2571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713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0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овощи</a:t>
            </a:r>
            <a:r>
              <a:rPr sz="10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/ </a:t>
            </a:r>
            <a:r>
              <a:rPr sz="10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фрукты</a:t>
            </a:r>
            <a:endParaRPr sz="1000" b="1" dirty="0">
              <a:solidFill>
                <a:srgbClr val="FFFFFF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6" name="Pie 5">
            <a:extLst>
              <a:ext uri="{FF2B5EF4-FFF2-40B4-BE49-F238E27FC236}">
                <a16:creationId xmlns:a16="http://schemas.microsoft.com/office/drawing/2014/main" id="{2399266D-2FE4-AFEE-92D2-3666CDB10974}"/>
              </a:ext>
            </a:extLst>
          </p:cNvPr>
          <p:cNvSpPr/>
          <p:nvPr/>
        </p:nvSpPr>
        <p:spPr>
          <a:xfrm>
            <a:off x="8598064" y="2857498"/>
            <a:ext cx="1617175" cy="1581595"/>
          </a:xfrm>
          <a:prstGeom prst="pie">
            <a:avLst>
              <a:gd name="adj1" fmla="val 10802409"/>
              <a:gd name="adj2" fmla="val 17745908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Y" dirty="0">
              <a:solidFill>
                <a:schemeClr val="tx1"/>
              </a:solidFill>
            </a:endParaRPr>
          </a:p>
        </p:txBody>
      </p:sp>
      <p:sp>
        <p:nvSpPr>
          <p:cNvPr id="7" name="plate-carb-label-0">
            <a:extLst>
              <a:ext uri="{FF2B5EF4-FFF2-40B4-BE49-F238E27FC236}">
                <a16:creationId xmlns:a16="http://schemas.microsoft.com/office/drawing/2014/main" id="{643A03F6-7679-8DB1-6866-DA7F8FBA5AC7}"/>
              </a:ext>
            </a:extLst>
          </p:cNvPr>
          <p:cNvSpPr>
            <a:spLocks noGrp="1"/>
          </p:cNvSpPr>
          <p:nvPr/>
        </p:nvSpPr>
        <p:spPr>
          <a:xfrm>
            <a:off x="8792694" y="3243262"/>
            <a:ext cx="457200" cy="2571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61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000" b="1" dirty="0">
                <a:solidFill>
                  <a:schemeClr val="bg1"/>
                </a:solidFill>
                <a:latin typeface="Ubuntu"/>
                <a:ea typeface="Ubuntu"/>
                <a:cs typeface="Ubuntu"/>
              </a:rPr>
              <a:t>УГЛ.</a:t>
            </a:r>
          </a:p>
        </p:txBody>
      </p:sp>
      <p:sp>
        <p:nvSpPr>
          <p:cNvPr id="8" name="Pie 7">
            <a:extLst>
              <a:ext uri="{FF2B5EF4-FFF2-40B4-BE49-F238E27FC236}">
                <a16:creationId xmlns:a16="http://schemas.microsoft.com/office/drawing/2014/main" id="{26226D79-BFD6-1927-E3F6-9656B04A31F7}"/>
              </a:ext>
            </a:extLst>
          </p:cNvPr>
          <p:cNvSpPr/>
          <p:nvPr/>
        </p:nvSpPr>
        <p:spPr>
          <a:xfrm flipH="1">
            <a:off x="8591523" y="2858238"/>
            <a:ext cx="1617175" cy="1580855"/>
          </a:xfrm>
          <a:prstGeom prst="pie">
            <a:avLst>
              <a:gd name="adj1" fmla="val 10802409"/>
              <a:gd name="adj2" fmla="val 14602915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Y" dirty="0">
              <a:solidFill>
                <a:schemeClr val="tx1"/>
              </a:solidFill>
            </a:endParaRPr>
          </a:p>
        </p:txBody>
      </p:sp>
      <p:sp>
        <p:nvSpPr>
          <p:cNvPr id="9" name="plate-protein-label-0">
            <a:extLst>
              <a:ext uri="{FF2B5EF4-FFF2-40B4-BE49-F238E27FC236}">
                <a16:creationId xmlns:a16="http://schemas.microsoft.com/office/drawing/2014/main" id="{33AC33FF-9EBD-7424-5DC3-1943B17F16AF}"/>
              </a:ext>
            </a:extLst>
          </p:cNvPr>
          <p:cNvSpPr>
            <a:spLocks noGrp="1"/>
          </p:cNvSpPr>
          <p:nvPr/>
        </p:nvSpPr>
        <p:spPr>
          <a:xfrm>
            <a:off x="9588758" y="3243262"/>
            <a:ext cx="419100" cy="2571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57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0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БЕЛ.</a:t>
            </a:r>
          </a:p>
        </p:txBody>
      </p:sp>
      <p:sp>
        <p:nvSpPr>
          <p:cNvPr id="10" name="plate-1">
            <a:extLst>
              <a:ext uri="{FF2B5EF4-FFF2-40B4-BE49-F238E27FC236}">
                <a16:creationId xmlns:a16="http://schemas.microsoft.com/office/drawing/2014/main" id="{B01E0456-CFE6-DD03-F541-889913DB74E0}"/>
              </a:ext>
            </a:extLst>
          </p:cNvPr>
          <p:cNvSpPr>
            <a:spLocks noGrp="1"/>
          </p:cNvSpPr>
          <p:nvPr/>
        </p:nvSpPr>
        <p:spPr>
          <a:xfrm>
            <a:off x="4397693" y="2143125"/>
            <a:ext cx="3200400" cy="2714625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9525">
            <a:solidFill>
              <a:srgbClr val="F4C542"/>
            </a:solidFill>
            <a:prstDash val="solid"/>
          </a:ln>
        </p:spPr>
      </p:sp>
      <p:sp>
        <p:nvSpPr>
          <p:cNvPr id="11" name="plate-outline-0">
            <a:extLst>
              <a:ext uri="{FF2B5EF4-FFF2-40B4-BE49-F238E27FC236}">
                <a16:creationId xmlns:a16="http://schemas.microsoft.com/office/drawing/2014/main" id="{EA196339-7CEE-FF0F-141E-C7220C39CB17}"/>
              </a:ext>
            </a:extLst>
          </p:cNvPr>
          <p:cNvSpPr>
            <a:spLocks noGrp="1"/>
          </p:cNvSpPr>
          <p:nvPr/>
        </p:nvSpPr>
        <p:spPr>
          <a:xfrm>
            <a:off x="5186193" y="2857976"/>
            <a:ext cx="1619250" cy="16192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12" name="Pie 11">
            <a:extLst>
              <a:ext uri="{FF2B5EF4-FFF2-40B4-BE49-F238E27FC236}">
                <a16:creationId xmlns:a16="http://schemas.microsoft.com/office/drawing/2014/main" id="{D16DF607-160F-FD6A-BFC1-8436D0CBB369}"/>
              </a:ext>
            </a:extLst>
          </p:cNvPr>
          <p:cNvSpPr/>
          <p:nvPr/>
        </p:nvSpPr>
        <p:spPr>
          <a:xfrm>
            <a:off x="5188268" y="2819877"/>
            <a:ext cx="1617175" cy="1657350"/>
          </a:xfrm>
          <a:prstGeom prst="pie">
            <a:avLst>
              <a:gd name="adj1" fmla="val 0"/>
              <a:gd name="adj2" fmla="val 10769033"/>
            </a:avLst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Y" dirty="0">
              <a:solidFill>
                <a:schemeClr val="tx1"/>
              </a:solidFill>
            </a:endParaRPr>
          </a:p>
        </p:txBody>
      </p:sp>
      <p:sp>
        <p:nvSpPr>
          <p:cNvPr id="17" name="plate-produce-label-0">
            <a:extLst>
              <a:ext uri="{FF2B5EF4-FFF2-40B4-BE49-F238E27FC236}">
                <a16:creationId xmlns:a16="http://schemas.microsoft.com/office/drawing/2014/main" id="{A83E6D52-F1AA-A385-8A23-1F61DF2EA0FB}"/>
              </a:ext>
            </a:extLst>
          </p:cNvPr>
          <p:cNvSpPr>
            <a:spLocks noGrp="1"/>
          </p:cNvSpPr>
          <p:nvPr/>
        </p:nvSpPr>
        <p:spPr>
          <a:xfrm>
            <a:off x="5348118" y="3861721"/>
            <a:ext cx="1295400" cy="2571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713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0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овощи</a:t>
            </a:r>
            <a:r>
              <a:rPr sz="10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/ </a:t>
            </a:r>
            <a:r>
              <a:rPr sz="10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фрукты</a:t>
            </a:r>
            <a:endParaRPr sz="1000" b="1" dirty="0">
              <a:solidFill>
                <a:srgbClr val="FFFFFF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25" name="Pie 24">
            <a:extLst>
              <a:ext uri="{FF2B5EF4-FFF2-40B4-BE49-F238E27FC236}">
                <a16:creationId xmlns:a16="http://schemas.microsoft.com/office/drawing/2014/main" id="{B18C2491-8F58-0E98-2BFF-C3F442F2F277}"/>
              </a:ext>
            </a:extLst>
          </p:cNvPr>
          <p:cNvSpPr/>
          <p:nvPr/>
        </p:nvSpPr>
        <p:spPr>
          <a:xfrm>
            <a:off x="5183930" y="2857974"/>
            <a:ext cx="1617175" cy="1581595"/>
          </a:xfrm>
          <a:prstGeom prst="pie">
            <a:avLst>
              <a:gd name="adj1" fmla="val 10802409"/>
              <a:gd name="adj2" fmla="val 16783170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Y" dirty="0">
              <a:solidFill>
                <a:schemeClr val="tx1"/>
              </a:solidFill>
            </a:endParaRPr>
          </a:p>
        </p:txBody>
      </p:sp>
      <p:sp>
        <p:nvSpPr>
          <p:cNvPr id="26" name="plate-carb-label-0">
            <a:extLst>
              <a:ext uri="{FF2B5EF4-FFF2-40B4-BE49-F238E27FC236}">
                <a16:creationId xmlns:a16="http://schemas.microsoft.com/office/drawing/2014/main" id="{AFFC8AEE-5122-EC57-9B18-BC0AFA848554}"/>
              </a:ext>
            </a:extLst>
          </p:cNvPr>
          <p:cNvSpPr>
            <a:spLocks noGrp="1"/>
          </p:cNvSpPr>
          <p:nvPr/>
        </p:nvSpPr>
        <p:spPr>
          <a:xfrm>
            <a:off x="5378560" y="3243738"/>
            <a:ext cx="457200" cy="2571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61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000" b="1" dirty="0">
                <a:solidFill>
                  <a:schemeClr val="bg1"/>
                </a:solidFill>
                <a:latin typeface="Ubuntu"/>
                <a:ea typeface="Ubuntu"/>
                <a:cs typeface="Ubuntu"/>
              </a:rPr>
              <a:t>УГЛ.</a:t>
            </a:r>
          </a:p>
        </p:txBody>
      </p:sp>
      <p:sp>
        <p:nvSpPr>
          <p:cNvPr id="27" name="Pie 26">
            <a:extLst>
              <a:ext uri="{FF2B5EF4-FFF2-40B4-BE49-F238E27FC236}">
                <a16:creationId xmlns:a16="http://schemas.microsoft.com/office/drawing/2014/main" id="{FF57870E-5060-2B7C-46C3-CC90B0EB4931}"/>
              </a:ext>
            </a:extLst>
          </p:cNvPr>
          <p:cNvSpPr/>
          <p:nvPr/>
        </p:nvSpPr>
        <p:spPr>
          <a:xfrm flipH="1">
            <a:off x="5177389" y="2858714"/>
            <a:ext cx="1617175" cy="1580855"/>
          </a:xfrm>
          <a:prstGeom prst="pie">
            <a:avLst>
              <a:gd name="adj1" fmla="val 10802409"/>
              <a:gd name="adj2" fmla="val 15645469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Y" dirty="0">
              <a:solidFill>
                <a:schemeClr val="tx1"/>
              </a:solidFill>
            </a:endParaRPr>
          </a:p>
        </p:txBody>
      </p:sp>
      <p:sp>
        <p:nvSpPr>
          <p:cNvPr id="28" name="plate-protein-label-0">
            <a:extLst>
              <a:ext uri="{FF2B5EF4-FFF2-40B4-BE49-F238E27FC236}">
                <a16:creationId xmlns:a16="http://schemas.microsoft.com/office/drawing/2014/main" id="{BCE96E75-EBA1-9E20-2C77-2803579E146D}"/>
              </a:ext>
            </a:extLst>
          </p:cNvPr>
          <p:cNvSpPr>
            <a:spLocks noGrp="1"/>
          </p:cNvSpPr>
          <p:nvPr/>
        </p:nvSpPr>
        <p:spPr>
          <a:xfrm>
            <a:off x="6107244" y="3219925"/>
            <a:ext cx="419100" cy="2571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57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0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БЕЛ.</a:t>
            </a:r>
          </a:p>
        </p:txBody>
      </p:sp>
      <p:sp>
        <p:nvSpPr>
          <p:cNvPr id="29" name="Прямоугольник 12">
            <a:extLst>
              <a:ext uri="{FF2B5EF4-FFF2-40B4-BE49-F238E27FC236}">
                <a16:creationId xmlns:a16="http://schemas.microsoft.com/office/drawing/2014/main" id="{4A01E944-3862-1C55-66A5-A9BB0D9E6712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Тарелка меняется вместе с нагрузкой</a:t>
            </a:r>
          </a:p>
        </p:txBody>
      </p:sp>
      <p:sp>
        <p:nvSpPr>
          <p:cNvPr id="30" name="Прямоугольник 13">
            <a:extLst>
              <a:ext uri="{FF2B5EF4-FFF2-40B4-BE49-F238E27FC236}">
                <a16:creationId xmlns:a16="http://schemas.microsoft.com/office/drawing/2014/main" id="{11E889C4-BA52-8B1D-7CF2-879186398A3B}"/>
              </a:ext>
            </a:extLst>
          </p:cNvPr>
          <p:cNvSpPr>
            <a:spLocks noGrp="1"/>
          </p:cNvSpPr>
          <p:nvPr/>
        </p:nvSpPr>
        <p:spPr>
          <a:xfrm>
            <a:off x="1002506" y="1630692"/>
            <a:ext cx="10186892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indent="539750" algn="l">
              <a:buNone/>
            </a:pP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Одни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и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те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же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продукты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;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меняются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количество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и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дополнительный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перекус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  <p:pic>
        <p:nvPicPr>
          <p:cNvPr id="31" name="Рисунок 11">
            <a:extLst>
              <a:ext uri="{FF2B5EF4-FFF2-40B4-BE49-F238E27FC236}">
                <a16:creationId xmlns:a16="http://schemas.microsoft.com/office/drawing/2014/main" id="{F4B1B093-80AC-9398-59E6-EA243BD3F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32" name="plate-0">
            <a:extLst>
              <a:ext uri="{FF2B5EF4-FFF2-40B4-BE49-F238E27FC236}">
                <a16:creationId xmlns:a16="http://schemas.microsoft.com/office/drawing/2014/main" id="{ABE428F0-DCFD-60FC-F8F6-D723810CF361}"/>
              </a:ext>
            </a:extLst>
          </p:cNvPr>
          <p:cNvSpPr>
            <a:spLocks noGrp="1"/>
          </p:cNvSpPr>
          <p:nvPr/>
        </p:nvSpPr>
        <p:spPr>
          <a:xfrm>
            <a:off x="1000125" y="2143125"/>
            <a:ext cx="3200400" cy="2714625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9525">
            <a:solidFill>
              <a:srgbClr val="21A73F"/>
            </a:solidFill>
            <a:prstDash val="solid"/>
          </a:ln>
        </p:spPr>
      </p:sp>
      <p:sp>
        <p:nvSpPr>
          <p:cNvPr id="33" name="plate-head-0">
            <a:extLst>
              <a:ext uri="{FF2B5EF4-FFF2-40B4-BE49-F238E27FC236}">
                <a16:creationId xmlns:a16="http://schemas.microsoft.com/office/drawing/2014/main" id="{9F6DAB5B-48EF-9B06-1D01-EAE4F1D6D4FE}"/>
              </a:ext>
            </a:extLst>
          </p:cNvPr>
          <p:cNvSpPr>
            <a:spLocks noGrp="1"/>
          </p:cNvSpPr>
          <p:nvPr/>
        </p:nvSpPr>
        <p:spPr>
          <a:xfrm>
            <a:off x="1171575" y="2305050"/>
            <a:ext cx="2857500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065" b="1">
                <a:solidFill>
                  <a:srgbClr val="21A73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ДЕНЬ ВОССТАНОВЛЕНИЯ</a:t>
            </a:r>
          </a:p>
        </p:txBody>
      </p:sp>
      <p:sp>
        <p:nvSpPr>
          <p:cNvPr id="34" name="plate-outline-0">
            <a:extLst>
              <a:ext uri="{FF2B5EF4-FFF2-40B4-BE49-F238E27FC236}">
                <a16:creationId xmlns:a16="http://schemas.microsoft.com/office/drawing/2014/main" id="{E7EE9E33-F533-0E14-0796-359FEE9A81D4}"/>
              </a:ext>
            </a:extLst>
          </p:cNvPr>
          <p:cNvSpPr>
            <a:spLocks noGrp="1"/>
          </p:cNvSpPr>
          <p:nvPr/>
        </p:nvSpPr>
        <p:spPr>
          <a:xfrm>
            <a:off x="1790700" y="2857500"/>
            <a:ext cx="1619250" cy="16192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35" name="plate-note-0">
            <a:extLst>
              <a:ext uri="{FF2B5EF4-FFF2-40B4-BE49-F238E27FC236}">
                <a16:creationId xmlns:a16="http://schemas.microsoft.com/office/drawing/2014/main" id="{C27ACA93-B2DF-8F03-97DA-B0D249463A71}"/>
              </a:ext>
            </a:extLst>
          </p:cNvPr>
          <p:cNvSpPr>
            <a:spLocks noGrp="1"/>
          </p:cNvSpPr>
          <p:nvPr/>
        </p:nvSpPr>
        <p:spPr>
          <a:xfrm>
            <a:off x="1238250" y="4533900"/>
            <a:ext cx="2724150" cy="2667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1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обычный</a:t>
            </a:r>
            <a:r>
              <a:rPr sz="12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рацион</a:t>
            </a:r>
            <a:endParaRPr sz="1200" b="1" dirty="0">
              <a:solidFill>
                <a:srgbClr val="111111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36" name="plate-head-1">
            <a:extLst>
              <a:ext uri="{FF2B5EF4-FFF2-40B4-BE49-F238E27FC236}">
                <a16:creationId xmlns:a16="http://schemas.microsoft.com/office/drawing/2014/main" id="{F80DC40D-88DB-EDC1-2F55-A34B9C0F32DD}"/>
              </a:ext>
            </a:extLst>
          </p:cNvPr>
          <p:cNvSpPr>
            <a:spLocks noGrp="1"/>
          </p:cNvSpPr>
          <p:nvPr/>
        </p:nvSpPr>
        <p:spPr>
          <a:xfrm>
            <a:off x="4569143" y="2305050"/>
            <a:ext cx="2857500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065" b="1">
                <a:solidFill>
                  <a:srgbClr val="F4C542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4C542"/>
                </a:solidFill>
                <a:latin typeface="Ubuntu"/>
                <a:ea typeface="Ubuntu"/>
                <a:cs typeface="Ubuntu"/>
              </a:rPr>
              <a:t>ОДНА ТРЕНИРОВКА</a:t>
            </a:r>
          </a:p>
        </p:txBody>
      </p:sp>
      <p:sp>
        <p:nvSpPr>
          <p:cNvPr id="37" name="plate-note-1">
            <a:extLst>
              <a:ext uri="{FF2B5EF4-FFF2-40B4-BE49-F238E27FC236}">
                <a16:creationId xmlns:a16="http://schemas.microsoft.com/office/drawing/2014/main" id="{E43420AA-2EE8-F421-7D80-B8F5F693A1EC}"/>
              </a:ext>
            </a:extLst>
          </p:cNvPr>
          <p:cNvSpPr>
            <a:spLocks noGrp="1"/>
          </p:cNvSpPr>
          <p:nvPr/>
        </p:nvSpPr>
        <p:spPr>
          <a:xfrm>
            <a:off x="4635818" y="4533900"/>
            <a:ext cx="2724150" cy="2667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1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углеводы до и после</a:t>
            </a:r>
          </a:p>
        </p:txBody>
      </p:sp>
      <p:sp>
        <p:nvSpPr>
          <p:cNvPr id="38" name="plate-head-2">
            <a:extLst>
              <a:ext uri="{FF2B5EF4-FFF2-40B4-BE49-F238E27FC236}">
                <a16:creationId xmlns:a16="http://schemas.microsoft.com/office/drawing/2014/main" id="{23581589-63A4-BD71-1D66-F3BC03DE2AA6}"/>
              </a:ext>
            </a:extLst>
          </p:cNvPr>
          <p:cNvSpPr>
            <a:spLocks noGrp="1"/>
          </p:cNvSpPr>
          <p:nvPr/>
        </p:nvSpPr>
        <p:spPr>
          <a:xfrm>
            <a:off x="7966710" y="2305050"/>
            <a:ext cx="2857500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065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МАТЧ / ДВЕ НАГРУЗКИ</a:t>
            </a:r>
          </a:p>
        </p:txBody>
      </p:sp>
      <p:sp>
        <p:nvSpPr>
          <p:cNvPr id="39" name="plate-note-2">
            <a:extLst>
              <a:ext uri="{FF2B5EF4-FFF2-40B4-BE49-F238E27FC236}">
                <a16:creationId xmlns:a16="http://schemas.microsoft.com/office/drawing/2014/main" id="{E774CC4F-1C13-57AA-0ED6-B4D1AD6AD39C}"/>
              </a:ext>
            </a:extLst>
          </p:cNvPr>
          <p:cNvSpPr>
            <a:spLocks noGrp="1"/>
          </p:cNvSpPr>
          <p:nvPr/>
        </p:nvSpPr>
        <p:spPr>
          <a:xfrm>
            <a:off x="8033385" y="4533900"/>
            <a:ext cx="2724150" cy="2667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1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больше углеводов + перекус</a:t>
            </a:r>
          </a:p>
        </p:txBody>
      </p:sp>
      <p:sp>
        <p:nvSpPr>
          <p:cNvPr id="40" name="plate-result">
            <a:extLst>
              <a:ext uri="{FF2B5EF4-FFF2-40B4-BE49-F238E27FC236}">
                <a16:creationId xmlns:a16="http://schemas.microsoft.com/office/drawing/2014/main" id="{6B83D738-8187-46A7-91A1-4702BEFD4186}"/>
              </a:ext>
            </a:extLst>
          </p:cNvPr>
          <p:cNvSpPr>
            <a:spLocks noGrp="1"/>
          </p:cNvSpPr>
          <p:nvPr/>
        </p:nvSpPr>
        <p:spPr>
          <a:xfrm>
            <a:off x="1000125" y="5000625"/>
            <a:ext cx="10191750" cy="552450"/>
          </a:xfrm>
          <a:prstGeom prst="rect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57150" tIns="57150" rIns="57150" bIns="57150" anchor="ctr"/>
          <a:lstStyle/>
          <a:p>
            <a:pPr algn="ctr">
              <a:defRPr sz="953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Жёлтый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–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углеводы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•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красный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–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белок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•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зелёный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–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о</a:t>
            </a:r>
            <a:r>
              <a:rPr lang="ru-RU"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в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ощи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/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фрукты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.</a:t>
            </a:r>
          </a:p>
          <a:p>
            <a:pPr algn="ctr">
              <a:defRPr sz="953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Белковая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часть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сохраняется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;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в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тяжёлый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день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увеличиваются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углеводы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и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добавляется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перекус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  <p:sp>
        <p:nvSpPr>
          <p:cNvPr id="41" name="Pie 40">
            <a:extLst>
              <a:ext uri="{FF2B5EF4-FFF2-40B4-BE49-F238E27FC236}">
                <a16:creationId xmlns:a16="http://schemas.microsoft.com/office/drawing/2014/main" id="{0BF137A9-BC71-3B42-A4AB-9CDBF349D348}"/>
              </a:ext>
            </a:extLst>
          </p:cNvPr>
          <p:cNvSpPr/>
          <p:nvPr/>
        </p:nvSpPr>
        <p:spPr>
          <a:xfrm>
            <a:off x="1792775" y="2819401"/>
            <a:ext cx="1617175" cy="1657350"/>
          </a:xfrm>
          <a:prstGeom prst="pie">
            <a:avLst>
              <a:gd name="adj1" fmla="val 0"/>
              <a:gd name="adj2" fmla="val 10769033"/>
            </a:avLst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Y" dirty="0">
              <a:solidFill>
                <a:schemeClr val="tx1"/>
              </a:solidFill>
            </a:endParaRPr>
          </a:p>
        </p:txBody>
      </p:sp>
      <p:sp>
        <p:nvSpPr>
          <p:cNvPr id="42" name="plate-produce-label-0">
            <a:extLst>
              <a:ext uri="{FF2B5EF4-FFF2-40B4-BE49-F238E27FC236}">
                <a16:creationId xmlns:a16="http://schemas.microsoft.com/office/drawing/2014/main" id="{AE736F27-DDF6-C748-BA80-AB775B123BE1}"/>
              </a:ext>
            </a:extLst>
          </p:cNvPr>
          <p:cNvSpPr>
            <a:spLocks noGrp="1"/>
          </p:cNvSpPr>
          <p:nvPr/>
        </p:nvSpPr>
        <p:spPr>
          <a:xfrm>
            <a:off x="1952625" y="3861245"/>
            <a:ext cx="1295400" cy="2571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713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0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овощи</a:t>
            </a:r>
            <a:r>
              <a:rPr sz="10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/ </a:t>
            </a:r>
            <a:r>
              <a:rPr sz="10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фрукты</a:t>
            </a:r>
            <a:endParaRPr sz="1000" b="1" dirty="0">
              <a:solidFill>
                <a:srgbClr val="FFFFFF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43" name="Pie 42">
            <a:extLst>
              <a:ext uri="{FF2B5EF4-FFF2-40B4-BE49-F238E27FC236}">
                <a16:creationId xmlns:a16="http://schemas.microsoft.com/office/drawing/2014/main" id="{DD784E6C-EB17-2FB1-FAF2-F0C22CEB31B0}"/>
              </a:ext>
            </a:extLst>
          </p:cNvPr>
          <p:cNvSpPr/>
          <p:nvPr/>
        </p:nvSpPr>
        <p:spPr>
          <a:xfrm>
            <a:off x="1788437" y="2857498"/>
            <a:ext cx="1617175" cy="1581595"/>
          </a:xfrm>
          <a:prstGeom prst="pie">
            <a:avLst>
              <a:gd name="adj1" fmla="val 10802409"/>
              <a:gd name="adj2" fmla="val 16213283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Y" dirty="0">
              <a:solidFill>
                <a:schemeClr val="tx1"/>
              </a:solidFill>
            </a:endParaRPr>
          </a:p>
        </p:txBody>
      </p:sp>
      <p:sp>
        <p:nvSpPr>
          <p:cNvPr id="44" name="plate-carb-label-0">
            <a:extLst>
              <a:ext uri="{FF2B5EF4-FFF2-40B4-BE49-F238E27FC236}">
                <a16:creationId xmlns:a16="http://schemas.microsoft.com/office/drawing/2014/main" id="{1C0585A4-AB1C-B260-D435-62E8844B0B31}"/>
              </a:ext>
            </a:extLst>
          </p:cNvPr>
          <p:cNvSpPr>
            <a:spLocks noGrp="1"/>
          </p:cNvSpPr>
          <p:nvPr/>
        </p:nvSpPr>
        <p:spPr>
          <a:xfrm>
            <a:off x="1983067" y="3243262"/>
            <a:ext cx="457200" cy="2571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61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000" b="1" dirty="0">
                <a:solidFill>
                  <a:schemeClr val="bg1"/>
                </a:solidFill>
                <a:latin typeface="Ubuntu"/>
                <a:ea typeface="Ubuntu"/>
                <a:cs typeface="Ubuntu"/>
              </a:rPr>
              <a:t>УГЛ.</a:t>
            </a:r>
          </a:p>
        </p:txBody>
      </p:sp>
      <p:sp>
        <p:nvSpPr>
          <p:cNvPr id="45" name="Pie 44">
            <a:extLst>
              <a:ext uri="{FF2B5EF4-FFF2-40B4-BE49-F238E27FC236}">
                <a16:creationId xmlns:a16="http://schemas.microsoft.com/office/drawing/2014/main" id="{D8BB36FE-5067-6CFB-5E8E-E18E54A5E07E}"/>
              </a:ext>
            </a:extLst>
          </p:cNvPr>
          <p:cNvSpPr/>
          <p:nvPr/>
        </p:nvSpPr>
        <p:spPr>
          <a:xfrm flipH="1">
            <a:off x="1781896" y="2858238"/>
            <a:ext cx="1617175" cy="1580855"/>
          </a:xfrm>
          <a:prstGeom prst="pie">
            <a:avLst>
              <a:gd name="adj1" fmla="val 10802409"/>
              <a:gd name="adj2" fmla="val 16213283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Y" dirty="0">
              <a:solidFill>
                <a:schemeClr val="tx1"/>
              </a:solidFill>
            </a:endParaRPr>
          </a:p>
        </p:txBody>
      </p:sp>
      <p:sp>
        <p:nvSpPr>
          <p:cNvPr id="46" name="plate-protein-label-0">
            <a:extLst>
              <a:ext uri="{FF2B5EF4-FFF2-40B4-BE49-F238E27FC236}">
                <a16:creationId xmlns:a16="http://schemas.microsoft.com/office/drawing/2014/main" id="{1C2DDE4E-08A0-81DE-49C6-346D9959355C}"/>
              </a:ext>
            </a:extLst>
          </p:cNvPr>
          <p:cNvSpPr>
            <a:spLocks noGrp="1"/>
          </p:cNvSpPr>
          <p:nvPr/>
        </p:nvSpPr>
        <p:spPr>
          <a:xfrm>
            <a:off x="2711751" y="3219449"/>
            <a:ext cx="419100" cy="2571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57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0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БЕЛ.</a:t>
            </a:r>
          </a:p>
        </p:txBody>
      </p:sp>
    </p:spTree>
    <p:extLst>
      <p:ext uri="{BB962C8B-B14F-4D97-AF65-F5344CB8AC3E}">
        <p14:creationId xmlns:p14="http://schemas.microsoft.com/office/powerpoint/2010/main" val="3246098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11F39B-A5FB-484F-AB98-C7A2FE16CDCB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Когда энергии регулярно не хватает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D33B561-FF1E-4365-B543-EE2F38A6E214}"/>
              </a:ext>
            </a:extLst>
          </p:cNvPr>
          <p:cNvSpPr>
            <a:spLocks noGrp="1"/>
          </p:cNvSpPr>
          <p:nvPr/>
        </p:nvSpPr>
        <p:spPr>
          <a:xfrm>
            <a:off x="1002506" y="1630692"/>
            <a:ext cx="10186892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indent="539750" algn="l">
              <a:buNone/>
            </a:pP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НИЗКАЯ ЭНЕРГЕТИЧЕСКАЯ ДОСТУПНОСТЬ МОЖЕТ БЫТЬ </a:t>
            </a:r>
            <a:r>
              <a:rPr sz="1200" b="1" dirty="0" err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И</a:t>
            </a: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 ПРИ СТАБИЛЬНОЙ МАССЕ ТЕЛА</a:t>
            </a:r>
          </a:p>
        </p:txBody>
      </p:sp>
      <p:pic>
        <p:nvPicPr>
          <p:cNvPr id="15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16" name="text">
            <a:extLst>
              <a:ext uri="{FF2B5EF4-FFF2-40B4-BE49-F238E27FC236}">
                <a16:creationId xmlns:a16="http://schemas.microsoft.com/office/drawing/2014/main" id="{B0F0E3B2-80B1-4EEB-8388-2A1C096FBFF8}"/>
              </a:ext>
            </a:extLst>
          </p:cNvPr>
          <p:cNvSpPr>
            <a:spLocks noGrp="1"/>
          </p:cNvSpPr>
          <p:nvPr/>
        </p:nvSpPr>
        <p:spPr>
          <a:xfrm>
            <a:off x="1190625" y="2295851"/>
            <a:ext cx="2000250" cy="400050"/>
          </a:xfrm>
          <a:prstGeom prst="roundRect">
            <a:avLst>
              <a:gd name="adj" fmla="val 19048"/>
            </a:avLst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ТРЕНИРОВКА</a:t>
            </a:r>
          </a:p>
        </p:txBody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DA8382EB-6601-45F6-9921-018156B67972}"/>
              </a:ext>
            </a:extLst>
          </p:cNvPr>
          <p:cNvSpPr>
            <a:spLocks noGrp="1"/>
          </p:cNvSpPr>
          <p:nvPr/>
        </p:nvSpPr>
        <p:spPr>
          <a:xfrm>
            <a:off x="3333750" y="2295851"/>
            <a:ext cx="47625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250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2250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−</a:t>
            </a:r>
          </a:p>
        </p:txBody>
      </p:sp>
      <p:sp>
        <p:nvSpPr>
          <p:cNvPr id="18" name="text">
            <a:extLst>
              <a:ext uri="{FF2B5EF4-FFF2-40B4-BE49-F238E27FC236}">
                <a16:creationId xmlns:a16="http://schemas.microsoft.com/office/drawing/2014/main" id="{8621C7DD-0F8F-4C2E-B6AA-C8345EE27A29}"/>
              </a:ext>
            </a:extLst>
          </p:cNvPr>
          <p:cNvSpPr>
            <a:spLocks noGrp="1"/>
          </p:cNvSpPr>
          <p:nvPr/>
        </p:nvSpPr>
        <p:spPr>
          <a:xfrm>
            <a:off x="3952875" y="2295851"/>
            <a:ext cx="2524125" cy="400050"/>
          </a:xfrm>
          <a:prstGeom prst="roundRect">
            <a:avLst>
              <a:gd name="adj" fmla="val 19048"/>
            </a:avLst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НЕДОСТАТОЧНО ЕДЫ</a:t>
            </a:r>
          </a:p>
        </p:txBody>
      </p:sp>
      <p:sp>
        <p:nvSpPr>
          <p:cNvPr id="19" name="text">
            <a:extLst>
              <a:ext uri="{FF2B5EF4-FFF2-40B4-BE49-F238E27FC236}">
                <a16:creationId xmlns:a16="http://schemas.microsoft.com/office/drawing/2014/main" id="{65EF7308-8BD6-4CEA-A699-DF16B68E69F1}"/>
              </a:ext>
            </a:extLst>
          </p:cNvPr>
          <p:cNvSpPr>
            <a:spLocks noGrp="1"/>
          </p:cNvSpPr>
          <p:nvPr/>
        </p:nvSpPr>
        <p:spPr>
          <a:xfrm>
            <a:off x="6619875" y="2295851"/>
            <a:ext cx="523875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250" b="1">
                <a:solidFill>
                  <a:srgbClr val="667078"/>
                </a:solidFill>
                <a:latin typeface="Ubuntu"/>
                <a:ea typeface="Ubuntu"/>
                <a:cs typeface="Ubuntu"/>
              </a:defRPr>
            </a:pPr>
            <a:r>
              <a:rPr sz="2250" b="1">
                <a:solidFill>
                  <a:srgbClr val="667078"/>
                </a:solidFill>
                <a:latin typeface="Ubuntu"/>
                <a:ea typeface="Ubuntu"/>
                <a:cs typeface="Ubuntu"/>
              </a:rPr>
              <a:t>→</a:t>
            </a:r>
          </a:p>
        </p:txBody>
      </p:sp>
      <p:sp>
        <p:nvSpPr>
          <p:cNvPr id="20" name="text">
            <a:extLst>
              <a:ext uri="{FF2B5EF4-FFF2-40B4-BE49-F238E27FC236}">
                <a16:creationId xmlns:a16="http://schemas.microsoft.com/office/drawing/2014/main" id="{705C1EA9-E7DE-4D94-B9C3-CFB12E0348CC}"/>
              </a:ext>
            </a:extLst>
          </p:cNvPr>
          <p:cNvSpPr>
            <a:spLocks noGrp="1"/>
          </p:cNvSpPr>
          <p:nvPr/>
        </p:nvSpPr>
        <p:spPr>
          <a:xfrm>
            <a:off x="7286625" y="2295851"/>
            <a:ext cx="3524250" cy="400050"/>
          </a:xfrm>
          <a:prstGeom prst="roundRect">
            <a:avLst>
              <a:gd name="adj" fmla="val 19048"/>
            </a:avLst>
          </a:prstGeom>
          <a:solidFill>
            <a:srgbClr val="F8E9EA"/>
          </a:solidFill>
          <a:ln w="9525">
            <a:solidFill>
              <a:srgbClr val="E52D33"/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ОРГАНИЗМ ЭКОНОМИТ</a:t>
            </a:r>
          </a:p>
        </p:txBody>
      </p:sp>
      <p:sp>
        <p:nvSpPr>
          <p:cNvPr id="21" name="card">
            <a:extLst>
              <a:ext uri="{FF2B5EF4-FFF2-40B4-BE49-F238E27FC236}">
                <a16:creationId xmlns:a16="http://schemas.microsoft.com/office/drawing/2014/main" id="{9F1B78B8-3543-4948-AAA0-8351B0A9E323}"/>
              </a:ext>
            </a:extLst>
          </p:cNvPr>
          <p:cNvSpPr>
            <a:spLocks noGrp="1"/>
          </p:cNvSpPr>
          <p:nvPr/>
        </p:nvSpPr>
        <p:spPr>
          <a:xfrm>
            <a:off x="1000125" y="3057851"/>
            <a:ext cx="3190875" cy="952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22" name="card-accent">
            <a:extLst>
              <a:ext uri="{FF2B5EF4-FFF2-40B4-BE49-F238E27FC236}">
                <a16:creationId xmlns:a16="http://schemas.microsoft.com/office/drawing/2014/main" id="{C1DAC5D7-DC86-4B38-9B19-31C2FCEC095B}"/>
              </a:ext>
            </a:extLst>
          </p:cNvPr>
          <p:cNvSpPr>
            <a:spLocks noGrp="1"/>
          </p:cNvSpPr>
          <p:nvPr/>
        </p:nvSpPr>
        <p:spPr>
          <a:xfrm>
            <a:off x="1000125" y="3057851"/>
            <a:ext cx="57150" cy="952500"/>
          </a:xfrm>
          <a:prstGeom prst="rect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card-title">
            <a:extLst>
              <a:ext uri="{FF2B5EF4-FFF2-40B4-BE49-F238E27FC236}">
                <a16:creationId xmlns:a16="http://schemas.microsoft.com/office/drawing/2014/main" id="{7AB18B22-6F82-4B78-A03D-E68BA9128319}"/>
              </a:ext>
            </a:extLst>
          </p:cNvPr>
          <p:cNvSpPr>
            <a:spLocks noGrp="1"/>
          </p:cNvSpPr>
          <p:nvPr/>
        </p:nvSpPr>
        <p:spPr>
          <a:xfrm>
            <a:off x="1152525" y="3181676"/>
            <a:ext cx="2886075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73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ПОСТОЯННАЯ УСТАЛОСТЬ</a:t>
            </a:r>
          </a:p>
        </p:txBody>
      </p:sp>
      <p:sp>
        <p:nvSpPr>
          <p:cNvPr id="24" name="card-body">
            <a:extLst>
              <a:ext uri="{FF2B5EF4-FFF2-40B4-BE49-F238E27FC236}">
                <a16:creationId xmlns:a16="http://schemas.microsoft.com/office/drawing/2014/main" id="{956411B2-78FC-4F12-B81E-F3F91474E305}"/>
              </a:ext>
            </a:extLst>
          </p:cNvPr>
          <p:cNvSpPr>
            <a:spLocks noGrp="1"/>
          </p:cNvSpPr>
          <p:nvPr/>
        </p:nvSpPr>
        <p:spPr>
          <a:xfrm>
            <a:off x="1152525" y="3543626"/>
            <a:ext cx="2886075" cy="3619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90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обычная нагрузка ощущается тяжелее</a:t>
            </a:r>
          </a:p>
        </p:txBody>
      </p:sp>
      <p:sp>
        <p:nvSpPr>
          <p:cNvPr id="25" name="card">
            <a:extLst>
              <a:ext uri="{FF2B5EF4-FFF2-40B4-BE49-F238E27FC236}">
                <a16:creationId xmlns:a16="http://schemas.microsoft.com/office/drawing/2014/main" id="{799AE01C-3706-4AC7-AD3B-B682450950F4}"/>
              </a:ext>
            </a:extLst>
          </p:cNvPr>
          <p:cNvSpPr>
            <a:spLocks noGrp="1"/>
          </p:cNvSpPr>
          <p:nvPr/>
        </p:nvSpPr>
        <p:spPr>
          <a:xfrm>
            <a:off x="4429125" y="3057851"/>
            <a:ext cx="3190875" cy="952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26" name="card-accent">
            <a:extLst>
              <a:ext uri="{FF2B5EF4-FFF2-40B4-BE49-F238E27FC236}">
                <a16:creationId xmlns:a16="http://schemas.microsoft.com/office/drawing/2014/main" id="{FF8B37A2-813A-43F5-8847-978887193539}"/>
              </a:ext>
            </a:extLst>
          </p:cNvPr>
          <p:cNvSpPr>
            <a:spLocks noGrp="1"/>
          </p:cNvSpPr>
          <p:nvPr/>
        </p:nvSpPr>
        <p:spPr>
          <a:xfrm>
            <a:off x="4429125" y="3057851"/>
            <a:ext cx="57150" cy="952500"/>
          </a:xfrm>
          <a:prstGeom prst="rect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card-title">
            <a:extLst>
              <a:ext uri="{FF2B5EF4-FFF2-40B4-BE49-F238E27FC236}">
                <a16:creationId xmlns:a16="http://schemas.microsoft.com/office/drawing/2014/main" id="{3BA05CB4-07DA-4E8B-8ECA-BD79ED93E76A}"/>
              </a:ext>
            </a:extLst>
          </p:cNvPr>
          <p:cNvSpPr>
            <a:spLocks noGrp="1"/>
          </p:cNvSpPr>
          <p:nvPr/>
        </p:nvSpPr>
        <p:spPr>
          <a:xfrm>
            <a:off x="4581525" y="3181676"/>
            <a:ext cx="2886075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73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ПАДЕНИЕ РЕЗУЛЬТАТА</a:t>
            </a:r>
          </a:p>
        </p:txBody>
      </p:sp>
      <p:sp>
        <p:nvSpPr>
          <p:cNvPr id="28" name="card-body">
            <a:extLst>
              <a:ext uri="{FF2B5EF4-FFF2-40B4-BE49-F238E27FC236}">
                <a16:creationId xmlns:a16="http://schemas.microsoft.com/office/drawing/2014/main" id="{0F4BF8AA-98B3-4996-9E88-9CAC35208953}"/>
              </a:ext>
            </a:extLst>
          </p:cNvPr>
          <p:cNvSpPr>
            <a:spLocks noGrp="1"/>
          </p:cNvSpPr>
          <p:nvPr/>
        </p:nvSpPr>
        <p:spPr>
          <a:xfrm>
            <a:off x="4581525" y="3543626"/>
            <a:ext cx="2886075" cy="3619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90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хуже концентрация и адаптация</a:t>
            </a:r>
          </a:p>
        </p:txBody>
      </p:sp>
      <p:sp>
        <p:nvSpPr>
          <p:cNvPr id="29" name="card">
            <a:extLst>
              <a:ext uri="{FF2B5EF4-FFF2-40B4-BE49-F238E27FC236}">
                <a16:creationId xmlns:a16="http://schemas.microsoft.com/office/drawing/2014/main" id="{DBC7AD72-8E17-494E-ACF5-10B0A6761782}"/>
              </a:ext>
            </a:extLst>
          </p:cNvPr>
          <p:cNvSpPr>
            <a:spLocks noGrp="1"/>
          </p:cNvSpPr>
          <p:nvPr/>
        </p:nvSpPr>
        <p:spPr>
          <a:xfrm>
            <a:off x="7858125" y="3057851"/>
            <a:ext cx="3190875" cy="952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30" name="card-accent">
            <a:extLst>
              <a:ext uri="{FF2B5EF4-FFF2-40B4-BE49-F238E27FC236}">
                <a16:creationId xmlns:a16="http://schemas.microsoft.com/office/drawing/2014/main" id="{907B69D5-01A1-4054-BD72-4AF3452A5A5E}"/>
              </a:ext>
            </a:extLst>
          </p:cNvPr>
          <p:cNvSpPr>
            <a:spLocks noGrp="1"/>
          </p:cNvSpPr>
          <p:nvPr/>
        </p:nvSpPr>
        <p:spPr>
          <a:xfrm>
            <a:off x="7858125" y="3057851"/>
            <a:ext cx="57150" cy="952500"/>
          </a:xfrm>
          <a:prstGeom prst="rect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" name="card-title">
            <a:extLst>
              <a:ext uri="{FF2B5EF4-FFF2-40B4-BE49-F238E27FC236}">
                <a16:creationId xmlns:a16="http://schemas.microsoft.com/office/drawing/2014/main" id="{A51A4D8E-70B1-4377-BC7A-232C77F1AEBD}"/>
              </a:ext>
            </a:extLst>
          </p:cNvPr>
          <p:cNvSpPr>
            <a:spLocks noGrp="1"/>
          </p:cNvSpPr>
          <p:nvPr/>
        </p:nvSpPr>
        <p:spPr>
          <a:xfrm>
            <a:off x="8010525" y="3181676"/>
            <a:ext cx="2886075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73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БОЛЕЗНИ И ТРАВМЫ</a:t>
            </a:r>
          </a:p>
        </p:txBody>
      </p:sp>
      <p:sp>
        <p:nvSpPr>
          <p:cNvPr id="32" name="card-body">
            <a:extLst>
              <a:ext uri="{FF2B5EF4-FFF2-40B4-BE49-F238E27FC236}">
                <a16:creationId xmlns:a16="http://schemas.microsoft.com/office/drawing/2014/main" id="{7ADDD283-48AE-4A3D-9F66-2B49B46C9DAF}"/>
              </a:ext>
            </a:extLst>
          </p:cNvPr>
          <p:cNvSpPr>
            <a:spLocks noGrp="1"/>
          </p:cNvSpPr>
          <p:nvPr/>
        </p:nvSpPr>
        <p:spPr>
          <a:xfrm>
            <a:off x="8010525" y="3543626"/>
            <a:ext cx="2886075" cy="3619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90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частые простуды, боли в костях</a:t>
            </a:r>
          </a:p>
        </p:txBody>
      </p:sp>
      <p:sp>
        <p:nvSpPr>
          <p:cNvPr id="33" name="card">
            <a:extLst>
              <a:ext uri="{FF2B5EF4-FFF2-40B4-BE49-F238E27FC236}">
                <a16:creationId xmlns:a16="http://schemas.microsoft.com/office/drawing/2014/main" id="{1B223E16-403E-4D2F-A572-D97FEFDDDE94}"/>
              </a:ext>
            </a:extLst>
          </p:cNvPr>
          <p:cNvSpPr>
            <a:spLocks noGrp="1"/>
          </p:cNvSpPr>
          <p:nvPr/>
        </p:nvSpPr>
        <p:spPr>
          <a:xfrm>
            <a:off x="1000125" y="4200851"/>
            <a:ext cx="3190875" cy="952500"/>
          </a:xfrm>
          <a:prstGeom prst="roundRect">
            <a:avLst>
              <a:gd name="adj" fmla="val 8000"/>
            </a:avLst>
          </a:prstGeom>
          <a:solidFill>
            <a:srgbClr val="F8E9EA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34" name="card-accent">
            <a:extLst>
              <a:ext uri="{FF2B5EF4-FFF2-40B4-BE49-F238E27FC236}">
                <a16:creationId xmlns:a16="http://schemas.microsoft.com/office/drawing/2014/main" id="{3C4469AE-5081-47B7-8F00-B41E92CF4851}"/>
              </a:ext>
            </a:extLst>
          </p:cNvPr>
          <p:cNvSpPr>
            <a:spLocks noGrp="1"/>
          </p:cNvSpPr>
          <p:nvPr/>
        </p:nvSpPr>
        <p:spPr>
          <a:xfrm>
            <a:off x="1000125" y="4200851"/>
            <a:ext cx="57150" cy="952500"/>
          </a:xfrm>
          <a:prstGeom prst="rect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card-title">
            <a:extLst>
              <a:ext uri="{FF2B5EF4-FFF2-40B4-BE49-F238E27FC236}">
                <a16:creationId xmlns:a16="http://schemas.microsoft.com/office/drawing/2014/main" id="{81A02235-451F-43E0-9164-CFC5F2FA6560}"/>
              </a:ext>
            </a:extLst>
          </p:cNvPr>
          <p:cNvSpPr>
            <a:spLocks noGrp="1"/>
          </p:cNvSpPr>
          <p:nvPr/>
        </p:nvSpPr>
        <p:spPr>
          <a:xfrm>
            <a:off x="1152525" y="4324676"/>
            <a:ext cx="2886075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73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ИЗМЕНЕНИЯ ЦИКЛА</a:t>
            </a:r>
          </a:p>
        </p:txBody>
      </p:sp>
      <p:sp>
        <p:nvSpPr>
          <p:cNvPr id="36" name="card-body">
            <a:extLst>
              <a:ext uri="{FF2B5EF4-FFF2-40B4-BE49-F238E27FC236}">
                <a16:creationId xmlns:a16="http://schemas.microsoft.com/office/drawing/2014/main" id="{943971DC-63B5-42AE-B0C0-6EB93F6982CF}"/>
              </a:ext>
            </a:extLst>
          </p:cNvPr>
          <p:cNvSpPr>
            <a:spLocks noGrp="1"/>
          </p:cNvSpPr>
          <p:nvPr/>
        </p:nvSpPr>
        <p:spPr>
          <a:xfrm>
            <a:off x="1152525" y="4686626"/>
            <a:ext cx="2886075" cy="3619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90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редкие или отсутствующие менструации</a:t>
            </a:r>
          </a:p>
        </p:txBody>
      </p:sp>
      <p:sp>
        <p:nvSpPr>
          <p:cNvPr id="37" name="card">
            <a:extLst>
              <a:ext uri="{FF2B5EF4-FFF2-40B4-BE49-F238E27FC236}">
                <a16:creationId xmlns:a16="http://schemas.microsoft.com/office/drawing/2014/main" id="{C0B8AB81-9122-4BA9-A585-6A5ED5E75FE6}"/>
              </a:ext>
            </a:extLst>
          </p:cNvPr>
          <p:cNvSpPr>
            <a:spLocks noGrp="1"/>
          </p:cNvSpPr>
          <p:nvPr/>
        </p:nvSpPr>
        <p:spPr>
          <a:xfrm>
            <a:off x="4429125" y="4200851"/>
            <a:ext cx="3190875" cy="952500"/>
          </a:xfrm>
          <a:prstGeom prst="roundRect">
            <a:avLst>
              <a:gd name="adj" fmla="val 8000"/>
            </a:avLst>
          </a:prstGeom>
          <a:solidFill>
            <a:srgbClr val="F8E9EA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38" name="card-accent">
            <a:extLst>
              <a:ext uri="{FF2B5EF4-FFF2-40B4-BE49-F238E27FC236}">
                <a16:creationId xmlns:a16="http://schemas.microsoft.com/office/drawing/2014/main" id="{0FE64BD8-21DF-45F1-B28A-16B4A2E4D2FB}"/>
              </a:ext>
            </a:extLst>
          </p:cNvPr>
          <p:cNvSpPr>
            <a:spLocks noGrp="1"/>
          </p:cNvSpPr>
          <p:nvPr/>
        </p:nvSpPr>
        <p:spPr>
          <a:xfrm>
            <a:off x="4429125" y="4200851"/>
            <a:ext cx="57150" cy="952500"/>
          </a:xfrm>
          <a:prstGeom prst="rect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" name="card-title">
            <a:extLst>
              <a:ext uri="{FF2B5EF4-FFF2-40B4-BE49-F238E27FC236}">
                <a16:creationId xmlns:a16="http://schemas.microsoft.com/office/drawing/2014/main" id="{F6230EA0-E750-4E06-A62D-B9390DF0D22F}"/>
              </a:ext>
            </a:extLst>
          </p:cNvPr>
          <p:cNvSpPr>
            <a:spLocks noGrp="1"/>
          </p:cNvSpPr>
          <p:nvPr/>
        </p:nvSpPr>
        <p:spPr>
          <a:xfrm>
            <a:off x="4581525" y="4324676"/>
            <a:ext cx="2886075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73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ОТНОШЕНИЕ К ЕДЕ</a:t>
            </a:r>
          </a:p>
        </p:txBody>
      </p:sp>
      <p:sp>
        <p:nvSpPr>
          <p:cNvPr id="40" name="card-body">
            <a:extLst>
              <a:ext uri="{FF2B5EF4-FFF2-40B4-BE49-F238E27FC236}">
                <a16:creationId xmlns:a16="http://schemas.microsoft.com/office/drawing/2014/main" id="{4F50C53D-E4D7-4F7C-9438-BB2C23AE8DF8}"/>
              </a:ext>
            </a:extLst>
          </p:cNvPr>
          <p:cNvSpPr>
            <a:spLocks noGrp="1"/>
          </p:cNvSpPr>
          <p:nvPr/>
        </p:nvSpPr>
        <p:spPr>
          <a:xfrm>
            <a:off x="4581525" y="4686626"/>
            <a:ext cx="2886075" cy="3619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90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страх, исключение групп продуктов, чувство вины</a:t>
            </a:r>
          </a:p>
        </p:txBody>
      </p:sp>
    </p:spTree>
    <p:extLst>
      <p:ext uri="{BB962C8B-B14F-4D97-AF65-F5344CB8AC3E}">
        <p14:creationId xmlns:p14="http://schemas.microsoft.com/office/powerpoint/2010/main" val="910947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11F39B-A5FB-484F-AB98-C7A2FE16CDCB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Железо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,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кальций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и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витамин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D: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что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важно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для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спортсменки</a:t>
            </a:r>
            <a:endParaRPr sz="2000" b="1" dirty="0">
              <a:solidFill>
                <a:srgbClr val="111111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D33B561-FF1E-4365-B543-EE2F38A6E214}"/>
              </a:ext>
            </a:extLst>
          </p:cNvPr>
          <p:cNvSpPr>
            <a:spLocks noGrp="1"/>
          </p:cNvSpPr>
          <p:nvPr/>
        </p:nvSpPr>
        <p:spPr>
          <a:xfrm>
            <a:off x="1002506" y="1630692"/>
            <a:ext cx="10186892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indent="539750" algn="l">
              <a:buNone/>
            </a:pPr>
            <a:r>
              <a:rPr sz="1200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ПИТАНИЕ • АНАЛИЗЫ ПО ПОКАЗАНИЯМ • НАЗНАЧЕНИЕ СПЕЦИАЛИСТА</a:t>
            </a:r>
          </a:p>
        </p:txBody>
      </p:sp>
      <p:pic>
        <p:nvPicPr>
          <p:cNvPr id="15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16" name="shape">
            <a:extLst>
              <a:ext uri="{FF2B5EF4-FFF2-40B4-BE49-F238E27FC236}">
                <a16:creationId xmlns:a16="http://schemas.microsoft.com/office/drawing/2014/main" id="{AAFDCD81-63B1-4607-9BC2-20EFD19D5BAD}"/>
              </a:ext>
            </a:extLst>
          </p:cNvPr>
          <p:cNvSpPr>
            <a:spLocks noGrp="1"/>
          </p:cNvSpPr>
          <p:nvPr/>
        </p:nvSpPr>
        <p:spPr>
          <a:xfrm>
            <a:off x="1000125" y="2143125"/>
            <a:ext cx="3190875" cy="2619375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rgbClr val="DCE1E3"/>
            </a:solidFill>
            <a:prstDash val="solid"/>
          </a:ln>
        </p:spPr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155739A4-4036-4F00-A8BC-395C434C442C}"/>
              </a:ext>
            </a:extLst>
          </p:cNvPr>
          <p:cNvSpPr>
            <a:spLocks noGrp="1"/>
          </p:cNvSpPr>
          <p:nvPr/>
        </p:nvSpPr>
        <p:spPr>
          <a:xfrm>
            <a:off x="1209675" y="2333625"/>
            <a:ext cx="685800" cy="68580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87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Fe</a:t>
            </a:r>
          </a:p>
        </p:txBody>
      </p:sp>
      <p:sp>
        <p:nvSpPr>
          <p:cNvPr id="18" name="text">
            <a:extLst>
              <a:ext uri="{FF2B5EF4-FFF2-40B4-BE49-F238E27FC236}">
                <a16:creationId xmlns:a16="http://schemas.microsoft.com/office/drawing/2014/main" id="{585FB055-AB55-407F-82FD-9E07974BC51D}"/>
              </a:ext>
            </a:extLst>
          </p:cNvPr>
          <p:cNvSpPr>
            <a:spLocks noGrp="1"/>
          </p:cNvSpPr>
          <p:nvPr/>
        </p:nvSpPr>
        <p:spPr>
          <a:xfrm>
            <a:off x="2047875" y="2390775"/>
            <a:ext cx="19050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350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ЖЕЛЕЗО</a:t>
            </a:r>
          </a:p>
        </p:txBody>
      </p:sp>
      <p:sp>
        <p:nvSpPr>
          <p:cNvPr id="19" name="text">
            <a:extLst>
              <a:ext uri="{FF2B5EF4-FFF2-40B4-BE49-F238E27FC236}">
                <a16:creationId xmlns:a16="http://schemas.microsoft.com/office/drawing/2014/main" id="{F8D4398A-E891-4B56-8554-0271E92B0B2C}"/>
              </a:ext>
            </a:extLst>
          </p:cNvPr>
          <p:cNvSpPr>
            <a:spLocks noGrp="1"/>
          </p:cNvSpPr>
          <p:nvPr/>
        </p:nvSpPr>
        <p:spPr>
          <a:xfrm>
            <a:off x="1209675" y="3238500"/>
            <a:ext cx="2771775" cy="5905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200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9–13 </a:t>
            </a:r>
            <a:r>
              <a:rPr sz="1200" b="1" dirty="0" err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лет</a:t>
            </a: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: 8 </a:t>
            </a:r>
            <a:r>
              <a:rPr sz="1200" b="1" dirty="0" err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мг</a:t>
            </a: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/</a:t>
            </a:r>
            <a:r>
              <a:rPr sz="1200" b="1" dirty="0" err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сут</a:t>
            </a:r>
            <a:endParaRPr sz="1200" b="1" dirty="0">
              <a:solidFill>
                <a:srgbClr val="E52D33"/>
              </a:solidFill>
              <a:latin typeface="Ubuntu"/>
              <a:ea typeface="Ubuntu"/>
              <a:cs typeface="Ubuntu"/>
            </a:endParaRPr>
          </a:p>
          <a:p>
            <a:pPr algn="ctr">
              <a:defRPr sz="1200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14–18 </a:t>
            </a:r>
            <a:r>
              <a:rPr sz="1200" b="1" dirty="0" err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лет</a:t>
            </a: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: 15 </a:t>
            </a:r>
            <a:r>
              <a:rPr sz="1200" b="1" dirty="0" err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мг</a:t>
            </a: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/</a:t>
            </a:r>
            <a:r>
              <a:rPr sz="1200" b="1" dirty="0" err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сут</a:t>
            </a:r>
            <a:endParaRPr sz="1200" b="1" dirty="0">
              <a:solidFill>
                <a:srgbClr val="E52D33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20" name="text">
            <a:extLst>
              <a:ext uri="{FF2B5EF4-FFF2-40B4-BE49-F238E27FC236}">
                <a16:creationId xmlns:a16="http://schemas.microsoft.com/office/drawing/2014/main" id="{4DA0A5BE-5010-49B6-B0AC-165E5287D148}"/>
              </a:ext>
            </a:extLst>
          </p:cNvPr>
          <p:cNvSpPr>
            <a:spLocks noGrp="1"/>
          </p:cNvSpPr>
          <p:nvPr/>
        </p:nvSpPr>
        <p:spPr>
          <a:xfrm>
            <a:off x="1209675" y="4000500"/>
            <a:ext cx="2771775" cy="5524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065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мясо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•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рыба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•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яйца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•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бобовые</a:t>
            </a:r>
            <a:endParaRPr sz="1200" b="0" dirty="0">
              <a:solidFill>
                <a:srgbClr val="343A3F"/>
              </a:solidFill>
              <a:latin typeface="Ubuntu"/>
              <a:ea typeface="Ubuntu"/>
              <a:cs typeface="Ubuntu"/>
            </a:endParaRPr>
          </a:p>
          <a:p>
            <a:pPr algn="ctr">
              <a:defRPr sz="1065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+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витамин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C</a:t>
            </a:r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4C9363D1-4ECA-4832-A03E-C749B9A106F1}"/>
              </a:ext>
            </a:extLst>
          </p:cNvPr>
          <p:cNvSpPr>
            <a:spLocks noGrp="1"/>
          </p:cNvSpPr>
          <p:nvPr/>
        </p:nvSpPr>
        <p:spPr>
          <a:xfrm>
            <a:off x="4429125" y="2143125"/>
            <a:ext cx="3190875" cy="2619375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rgbClr val="DCE1E3"/>
            </a:solidFill>
            <a:prstDash val="solid"/>
          </a:ln>
        </p:spPr>
      </p:sp>
      <p:sp>
        <p:nvSpPr>
          <p:cNvPr id="22" name="text">
            <a:extLst>
              <a:ext uri="{FF2B5EF4-FFF2-40B4-BE49-F238E27FC236}">
                <a16:creationId xmlns:a16="http://schemas.microsoft.com/office/drawing/2014/main" id="{556D6621-D0E0-4453-A33D-CA351208CDFB}"/>
              </a:ext>
            </a:extLst>
          </p:cNvPr>
          <p:cNvSpPr>
            <a:spLocks noGrp="1"/>
          </p:cNvSpPr>
          <p:nvPr/>
        </p:nvSpPr>
        <p:spPr>
          <a:xfrm>
            <a:off x="4638675" y="2333625"/>
            <a:ext cx="685800" cy="685800"/>
          </a:xfrm>
          <a:prstGeom prst="ellipse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87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Ca</a:t>
            </a:r>
          </a:p>
        </p:txBody>
      </p:sp>
      <p:sp>
        <p:nvSpPr>
          <p:cNvPr id="23" name="text">
            <a:extLst>
              <a:ext uri="{FF2B5EF4-FFF2-40B4-BE49-F238E27FC236}">
                <a16:creationId xmlns:a16="http://schemas.microsoft.com/office/drawing/2014/main" id="{0544E33C-D9AF-4C43-A41E-DEFBC447C133}"/>
              </a:ext>
            </a:extLst>
          </p:cNvPr>
          <p:cNvSpPr>
            <a:spLocks noGrp="1"/>
          </p:cNvSpPr>
          <p:nvPr/>
        </p:nvSpPr>
        <p:spPr>
          <a:xfrm>
            <a:off x="5476875" y="2390775"/>
            <a:ext cx="19050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350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КАЛЬЦИЙ</a:t>
            </a:r>
          </a:p>
        </p:txBody>
      </p:sp>
      <p:sp>
        <p:nvSpPr>
          <p:cNvPr id="24" name="text">
            <a:extLst>
              <a:ext uri="{FF2B5EF4-FFF2-40B4-BE49-F238E27FC236}">
                <a16:creationId xmlns:a16="http://schemas.microsoft.com/office/drawing/2014/main" id="{95184888-A127-486F-B359-FBB454737D37}"/>
              </a:ext>
            </a:extLst>
          </p:cNvPr>
          <p:cNvSpPr>
            <a:spLocks noGrp="1"/>
          </p:cNvSpPr>
          <p:nvPr/>
        </p:nvSpPr>
        <p:spPr>
          <a:xfrm>
            <a:off x="4638675" y="3238500"/>
            <a:ext cx="2771775" cy="5905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200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9–18 лет: 1300 мг/сут</a:t>
            </a:r>
          </a:p>
        </p:txBody>
      </p:sp>
      <p:sp>
        <p:nvSpPr>
          <p:cNvPr id="25" name="text">
            <a:extLst>
              <a:ext uri="{FF2B5EF4-FFF2-40B4-BE49-F238E27FC236}">
                <a16:creationId xmlns:a16="http://schemas.microsoft.com/office/drawing/2014/main" id="{AAD8A4F4-4B97-4575-87B6-2916FA05969A}"/>
              </a:ext>
            </a:extLst>
          </p:cNvPr>
          <p:cNvSpPr>
            <a:spLocks noGrp="1"/>
          </p:cNvSpPr>
          <p:nvPr/>
        </p:nvSpPr>
        <p:spPr>
          <a:xfrm>
            <a:off x="4638675" y="4000500"/>
            <a:ext cx="2771775" cy="5524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065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молоко • кефир • йогурт • сыр</a:t>
            </a:r>
          </a:p>
          <a:p>
            <a:pPr algn="ctr">
              <a:defRPr sz="1065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или обогащённые аналоги</a:t>
            </a: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2D4411BD-0436-4A07-8DBA-C42A544A4B16}"/>
              </a:ext>
            </a:extLst>
          </p:cNvPr>
          <p:cNvSpPr>
            <a:spLocks noGrp="1"/>
          </p:cNvSpPr>
          <p:nvPr/>
        </p:nvSpPr>
        <p:spPr>
          <a:xfrm>
            <a:off x="7858125" y="2143125"/>
            <a:ext cx="3190875" cy="2619375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rgbClr val="DCE1E3"/>
            </a:solidFill>
            <a:prstDash val="solid"/>
          </a:ln>
        </p:spPr>
      </p:sp>
      <p:sp>
        <p:nvSpPr>
          <p:cNvPr id="27" name="text">
            <a:extLst>
              <a:ext uri="{FF2B5EF4-FFF2-40B4-BE49-F238E27FC236}">
                <a16:creationId xmlns:a16="http://schemas.microsoft.com/office/drawing/2014/main" id="{00C6FC4C-F0DB-45AC-9B46-4FD981A26B53}"/>
              </a:ext>
            </a:extLst>
          </p:cNvPr>
          <p:cNvSpPr>
            <a:spLocks noGrp="1"/>
          </p:cNvSpPr>
          <p:nvPr/>
        </p:nvSpPr>
        <p:spPr>
          <a:xfrm>
            <a:off x="8067675" y="2333625"/>
            <a:ext cx="685800" cy="685800"/>
          </a:xfrm>
          <a:prstGeom prst="ellipse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87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D</a:t>
            </a:r>
          </a:p>
        </p:txBody>
      </p:sp>
      <p:sp>
        <p:nvSpPr>
          <p:cNvPr id="28" name="text">
            <a:extLst>
              <a:ext uri="{FF2B5EF4-FFF2-40B4-BE49-F238E27FC236}">
                <a16:creationId xmlns:a16="http://schemas.microsoft.com/office/drawing/2014/main" id="{CECBD2D7-6AAB-4DBE-AB6F-ACA9EC47D4FB}"/>
              </a:ext>
            </a:extLst>
          </p:cNvPr>
          <p:cNvSpPr>
            <a:spLocks noGrp="1"/>
          </p:cNvSpPr>
          <p:nvPr/>
        </p:nvSpPr>
        <p:spPr>
          <a:xfrm>
            <a:off x="8905875" y="2390775"/>
            <a:ext cx="19050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350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ВИТАМИН D</a:t>
            </a:r>
          </a:p>
        </p:txBody>
      </p:sp>
      <p:sp>
        <p:nvSpPr>
          <p:cNvPr id="29" name="text">
            <a:extLst>
              <a:ext uri="{FF2B5EF4-FFF2-40B4-BE49-F238E27FC236}">
                <a16:creationId xmlns:a16="http://schemas.microsoft.com/office/drawing/2014/main" id="{FCA3AE69-3C55-4391-88D4-359F0279DB21}"/>
              </a:ext>
            </a:extLst>
          </p:cNvPr>
          <p:cNvSpPr>
            <a:spLocks noGrp="1"/>
          </p:cNvSpPr>
          <p:nvPr/>
        </p:nvSpPr>
        <p:spPr>
          <a:xfrm>
            <a:off x="8067675" y="3238500"/>
            <a:ext cx="2771775" cy="5905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200" b="1">
                <a:solidFill>
                  <a:srgbClr val="21A73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9–18 лет: 15 мкг / 600 МЕ</a:t>
            </a:r>
          </a:p>
        </p:txBody>
      </p:sp>
      <p:sp>
        <p:nvSpPr>
          <p:cNvPr id="30" name="text">
            <a:extLst>
              <a:ext uri="{FF2B5EF4-FFF2-40B4-BE49-F238E27FC236}">
                <a16:creationId xmlns:a16="http://schemas.microsoft.com/office/drawing/2014/main" id="{BFA4E6EB-CAD2-48B4-9457-0482529A729A}"/>
              </a:ext>
            </a:extLst>
          </p:cNvPr>
          <p:cNvSpPr>
            <a:spLocks noGrp="1"/>
          </p:cNvSpPr>
          <p:nvPr/>
        </p:nvSpPr>
        <p:spPr>
          <a:xfrm>
            <a:off x="8067675" y="4000500"/>
            <a:ext cx="2771775" cy="5524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065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пища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+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оценка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статуса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;</a:t>
            </a:r>
          </a:p>
          <a:p>
            <a:pPr algn="ctr">
              <a:defRPr sz="1065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добавки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–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по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назначению</a:t>
            </a:r>
            <a:endParaRPr sz="1200" b="0" dirty="0">
              <a:solidFill>
                <a:srgbClr val="343A3F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31" name="text">
            <a:extLst>
              <a:ext uri="{FF2B5EF4-FFF2-40B4-BE49-F238E27FC236}">
                <a16:creationId xmlns:a16="http://schemas.microsoft.com/office/drawing/2014/main" id="{17C8010C-84D2-432F-A3DD-31C73DBD8089}"/>
              </a:ext>
            </a:extLst>
          </p:cNvPr>
          <p:cNvSpPr>
            <a:spLocks noGrp="1"/>
          </p:cNvSpPr>
          <p:nvPr/>
        </p:nvSpPr>
        <p:spPr>
          <a:xfrm>
            <a:off x="1190625" y="4857750"/>
            <a:ext cx="9810750" cy="666750"/>
          </a:xfrm>
          <a:prstGeom prst="roundRect">
            <a:avLst>
              <a:gd name="adj" fmla="val 11429"/>
            </a:avLst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85725" tIns="85725" rIns="85725" bIns="85725" anchor="ctr"/>
          <a:lstStyle/>
          <a:p>
            <a:pPr algn="ctr">
              <a:defRPr sz="1013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Стойкая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усталость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,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необычная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одышка</a:t>
            </a:r>
            <a:r>
              <a:rPr lang="ru-RU"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→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сообщить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врачу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.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Любые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БАД </a:t>
            </a:r>
            <a:r>
              <a:rPr lang="ru-RU"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–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только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после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согласования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врачом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команды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и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проверки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антидопингового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риска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0947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2">
            <a:extLst>
              <a:ext uri="{FF2B5EF4-FFF2-40B4-BE49-F238E27FC236}">
                <a16:creationId xmlns:a16="http://schemas.microsoft.com/office/drawing/2014/main" id="{4893A9F4-F2DC-AB83-FA18-F8CA51A1FA97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Тренировка в 19:00. Что выбрать в 16:30?</a:t>
            </a:r>
          </a:p>
        </p:txBody>
      </p:sp>
      <p:sp>
        <p:nvSpPr>
          <p:cNvPr id="3" name="Прямоугольник 13">
            <a:extLst>
              <a:ext uri="{FF2B5EF4-FFF2-40B4-BE49-F238E27FC236}">
                <a16:creationId xmlns:a16="http://schemas.microsoft.com/office/drawing/2014/main" id="{BC6ADE2C-4227-DB70-2FF8-4BAEA6FBC3DF}"/>
              </a:ext>
            </a:extLst>
          </p:cNvPr>
          <p:cNvSpPr>
            <a:spLocks noGrp="1"/>
          </p:cNvSpPr>
          <p:nvPr/>
        </p:nvSpPr>
        <p:spPr>
          <a:xfrm>
            <a:off x="1002506" y="1630692"/>
            <a:ext cx="10186892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indent="539750" algn="l">
              <a:buNone/>
            </a:pP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Проголосуйте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: A, B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или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C.</a:t>
            </a:r>
          </a:p>
        </p:txBody>
      </p:sp>
      <p:pic>
        <p:nvPicPr>
          <p:cNvPr id="4" name="Рисунок 11">
            <a:extLst>
              <a:ext uri="{FF2B5EF4-FFF2-40B4-BE49-F238E27FC236}">
                <a16:creationId xmlns:a16="http://schemas.microsoft.com/office/drawing/2014/main" id="{107E486A-2BED-5D70-10E1-E0745C55FD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5" name="preice-A">
            <a:extLst>
              <a:ext uri="{FF2B5EF4-FFF2-40B4-BE49-F238E27FC236}">
                <a16:creationId xmlns:a16="http://schemas.microsoft.com/office/drawing/2014/main" id="{D1597C21-95E6-621D-9F2E-157F679B5039}"/>
              </a:ext>
            </a:extLst>
          </p:cNvPr>
          <p:cNvSpPr>
            <a:spLocks noGrp="1"/>
          </p:cNvSpPr>
          <p:nvPr/>
        </p:nvSpPr>
        <p:spPr>
          <a:xfrm>
            <a:off x="1000125" y="2143125"/>
            <a:ext cx="3200400" cy="2571750"/>
          </a:xfrm>
          <a:prstGeom prst="roundRect">
            <a:avLst>
              <a:gd name="adj" fmla="val 2963"/>
            </a:avLst>
          </a:prstGeom>
          <a:solidFill>
            <a:srgbClr val="E9F5EC"/>
          </a:solidFill>
          <a:ln w="9525">
            <a:solidFill>
              <a:srgbClr val="21A73F"/>
            </a:solidFill>
            <a:prstDash val="solid"/>
          </a:ln>
        </p:spPr>
      </p:sp>
      <p:sp>
        <p:nvSpPr>
          <p:cNvPr id="6" name="preice-n-A">
            <a:extLst>
              <a:ext uri="{FF2B5EF4-FFF2-40B4-BE49-F238E27FC236}">
                <a16:creationId xmlns:a16="http://schemas.microsoft.com/office/drawing/2014/main" id="{117E6E9C-CF8E-51AC-C4ED-3A8242BF700E}"/>
              </a:ext>
            </a:extLst>
          </p:cNvPr>
          <p:cNvSpPr>
            <a:spLocks noGrp="1"/>
          </p:cNvSpPr>
          <p:nvPr/>
        </p:nvSpPr>
        <p:spPr>
          <a:xfrm>
            <a:off x="2219325" y="2333625"/>
            <a:ext cx="762000" cy="762000"/>
          </a:xfrm>
          <a:prstGeom prst="ellipse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87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A</a:t>
            </a:r>
          </a:p>
        </p:txBody>
      </p:sp>
      <p:sp>
        <p:nvSpPr>
          <p:cNvPr id="7" name="preice-head-A">
            <a:extLst>
              <a:ext uri="{FF2B5EF4-FFF2-40B4-BE49-F238E27FC236}">
                <a16:creationId xmlns:a16="http://schemas.microsoft.com/office/drawing/2014/main" id="{D40E5ED8-8CD3-863D-1EFC-3B9E7A556D35}"/>
              </a:ext>
            </a:extLst>
          </p:cNvPr>
          <p:cNvSpPr>
            <a:spLocks noGrp="1"/>
          </p:cNvSpPr>
          <p:nvPr/>
        </p:nvSpPr>
        <p:spPr>
          <a:xfrm>
            <a:off x="1190625" y="3333750"/>
            <a:ext cx="2819400" cy="5905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21A73F"/>
                </a:solidFill>
                <a:latin typeface="Ubuntu"/>
                <a:ea typeface="Ubuntu"/>
                <a:cs typeface="Ubuntu"/>
              </a:defRPr>
            </a:pPr>
            <a:r>
              <a:rPr sz="1400" b="1" dirty="0" err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Рис</a:t>
            </a:r>
            <a:r>
              <a:rPr sz="1400" b="1" dirty="0">
                <a:solidFill>
                  <a:srgbClr val="21A73F"/>
                </a:solidFill>
                <a:latin typeface="Ubuntu"/>
                <a:ea typeface="Ubuntu"/>
                <a:cs typeface="Ubuntu"/>
              </a:rPr>
              <a:t> + </a:t>
            </a:r>
            <a:r>
              <a:rPr sz="1400" b="1" dirty="0" err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курица</a:t>
            </a:r>
            <a:endParaRPr sz="1400" b="1" dirty="0">
              <a:solidFill>
                <a:srgbClr val="21A73F"/>
              </a:solidFill>
              <a:latin typeface="Ubuntu"/>
              <a:ea typeface="Ubuntu"/>
              <a:cs typeface="Ubuntu"/>
            </a:endParaRPr>
          </a:p>
          <a:p>
            <a:pPr algn="ctr">
              <a:defRPr sz="1200" b="1">
                <a:solidFill>
                  <a:srgbClr val="21A73F"/>
                </a:solidFill>
                <a:latin typeface="Ubuntu"/>
                <a:ea typeface="Ubuntu"/>
                <a:cs typeface="Ubuntu"/>
              </a:defRPr>
            </a:pPr>
            <a:r>
              <a:rPr sz="1400" b="1" dirty="0">
                <a:solidFill>
                  <a:srgbClr val="21A73F"/>
                </a:solidFill>
                <a:latin typeface="Ubuntu"/>
                <a:ea typeface="Ubuntu"/>
                <a:cs typeface="Ubuntu"/>
              </a:rPr>
              <a:t>+ </a:t>
            </a:r>
            <a:r>
              <a:rPr sz="1400" b="1" dirty="0" err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овощи</a:t>
            </a:r>
            <a:r>
              <a:rPr sz="1400" b="1" dirty="0">
                <a:solidFill>
                  <a:srgbClr val="21A73F"/>
                </a:solidFill>
                <a:latin typeface="Ubuntu"/>
                <a:ea typeface="Ubuntu"/>
                <a:cs typeface="Ubuntu"/>
              </a:rPr>
              <a:t> + </a:t>
            </a:r>
            <a:r>
              <a:rPr sz="1400" b="1" dirty="0" err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вода</a:t>
            </a:r>
            <a:endParaRPr sz="1400" b="1" dirty="0">
              <a:solidFill>
                <a:srgbClr val="21A73F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8" name="preice-body-A">
            <a:extLst>
              <a:ext uri="{FF2B5EF4-FFF2-40B4-BE49-F238E27FC236}">
                <a16:creationId xmlns:a16="http://schemas.microsoft.com/office/drawing/2014/main" id="{3469BC2F-F9F9-41C7-1F9B-FDE5FA095199}"/>
              </a:ext>
            </a:extLst>
          </p:cNvPr>
          <p:cNvSpPr>
            <a:spLocks noGrp="1"/>
          </p:cNvSpPr>
          <p:nvPr/>
        </p:nvSpPr>
        <p:spPr>
          <a:xfrm>
            <a:off x="1209675" y="4000500"/>
            <a:ext cx="2781300" cy="5715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938" b="0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0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привычная</a:t>
            </a:r>
            <a:r>
              <a:rPr sz="1200" b="0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еда</a:t>
            </a:r>
            <a:r>
              <a:rPr sz="1200" b="0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; </a:t>
            </a:r>
            <a:r>
              <a:rPr sz="1200" b="0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углеводы</a:t>
            </a:r>
            <a:r>
              <a:rPr sz="1200" b="0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+ </a:t>
            </a:r>
            <a:r>
              <a:rPr sz="1200" b="0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белок</a:t>
            </a:r>
            <a:endParaRPr sz="1200" b="0" dirty="0">
              <a:solidFill>
                <a:srgbClr val="111111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9" name="preice-B">
            <a:extLst>
              <a:ext uri="{FF2B5EF4-FFF2-40B4-BE49-F238E27FC236}">
                <a16:creationId xmlns:a16="http://schemas.microsoft.com/office/drawing/2014/main" id="{5BCCF2FA-72F4-3D44-5687-1834DF89DD17}"/>
              </a:ext>
            </a:extLst>
          </p:cNvPr>
          <p:cNvSpPr>
            <a:spLocks noGrp="1"/>
          </p:cNvSpPr>
          <p:nvPr/>
        </p:nvSpPr>
        <p:spPr>
          <a:xfrm>
            <a:off x="4397693" y="2143125"/>
            <a:ext cx="3200400" cy="2571750"/>
          </a:xfrm>
          <a:prstGeom prst="roundRect">
            <a:avLst>
              <a:gd name="adj" fmla="val 2963"/>
            </a:avLst>
          </a:prstGeom>
          <a:solidFill>
            <a:srgbClr val="F2F3F4"/>
          </a:solidFill>
          <a:ln w="9525">
            <a:solidFill>
              <a:srgbClr val="111111"/>
            </a:solidFill>
            <a:prstDash val="solid"/>
          </a:ln>
        </p:spPr>
      </p:sp>
      <p:sp>
        <p:nvSpPr>
          <p:cNvPr id="10" name="preice-n-B">
            <a:extLst>
              <a:ext uri="{FF2B5EF4-FFF2-40B4-BE49-F238E27FC236}">
                <a16:creationId xmlns:a16="http://schemas.microsoft.com/office/drawing/2014/main" id="{07CA77DE-C17F-3ED0-0BFE-77933A725F32}"/>
              </a:ext>
            </a:extLst>
          </p:cNvPr>
          <p:cNvSpPr>
            <a:spLocks noGrp="1"/>
          </p:cNvSpPr>
          <p:nvPr/>
        </p:nvSpPr>
        <p:spPr>
          <a:xfrm>
            <a:off x="5616893" y="2333625"/>
            <a:ext cx="762000" cy="762000"/>
          </a:xfrm>
          <a:prstGeom prst="ellipse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87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B</a:t>
            </a:r>
          </a:p>
        </p:txBody>
      </p:sp>
      <p:sp>
        <p:nvSpPr>
          <p:cNvPr id="11" name="preice-head-B">
            <a:extLst>
              <a:ext uri="{FF2B5EF4-FFF2-40B4-BE49-F238E27FC236}">
                <a16:creationId xmlns:a16="http://schemas.microsoft.com/office/drawing/2014/main" id="{1D61DF5E-A286-4FC9-A69D-7F1E2517E594}"/>
              </a:ext>
            </a:extLst>
          </p:cNvPr>
          <p:cNvSpPr>
            <a:spLocks noGrp="1"/>
          </p:cNvSpPr>
          <p:nvPr/>
        </p:nvSpPr>
        <p:spPr>
          <a:xfrm>
            <a:off x="4588193" y="3333750"/>
            <a:ext cx="2819400" cy="5905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Бургер + фри</a:t>
            </a:r>
          </a:p>
          <a:p>
            <a:pPr algn="ctr">
              <a:defRPr sz="1200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+ газировка</a:t>
            </a:r>
          </a:p>
        </p:txBody>
      </p:sp>
      <p:sp>
        <p:nvSpPr>
          <p:cNvPr id="12" name="preice-body-B">
            <a:extLst>
              <a:ext uri="{FF2B5EF4-FFF2-40B4-BE49-F238E27FC236}">
                <a16:creationId xmlns:a16="http://schemas.microsoft.com/office/drawing/2014/main" id="{18F4D99B-332F-28A8-34E1-A5A35C5927C2}"/>
              </a:ext>
            </a:extLst>
          </p:cNvPr>
          <p:cNvSpPr>
            <a:spLocks noGrp="1"/>
          </p:cNvSpPr>
          <p:nvPr/>
        </p:nvSpPr>
        <p:spPr>
          <a:xfrm>
            <a:off x="4607243" y="4000500"/>
            <a:ext cx="2781300" cy="5715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938" b="0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может быть тяжее для желудка</a:t>
            </a:r>
          </a:p>
        </p:txBody>
      </p:sp>
      <p:sp>
        <p:nvSpPr>
          <p:cNvPr id="32" name="preice-C">
            <a:extLst>
              <a:ext uri="{FF2B5EF4-FFF2-40B4-BE49-F238E27FC236}">
                <a16:creationId xmlns:a16="http://schemas.microsoft.com/office/drawing/2014/main" id="{028557B5-96F8-C4C0-F235-8C7E9250B47D}"/>
              </a:ext>
            </a:extLst>
          </p:cNvPr>
          <p:cNvSpPr>
            <a:spLocks noGrp="1"/>
          </p:cNvSpPr>
          <p:nvPr/>
        </p:nvSpPr>
        <p:spPr>
          <a:xfrm>
            <a:off x="7795260" y="2143125"/>
            <a:ext cx="3200400" cy="2571750"/>
          </a:xfrm>
          <a:prstGeom prst="roundRect">
            <a:avLst>
              <a:gd name="adj" fmla="val 2963"/>
            </a:avLst>
          </a:prstGeom>
          <a:solidFill>
            <a:srgbClr val="FDEDEE"/>
          </a:solidFill>
          <a:ln w="9525">
            <a:solidFill>
              <a:srgbClr val="E52D33"/>
            </a:solidFill>
            <a:prstDash val="solid"/>
          </a:ln>
        </p:spPr>
      </p:sp>
      <p:sp>
        <p:nvSpPr>
          <p:cNvPr id="33" name="preice-n-C">
            <a:extLst>
              <a:ext uri="{FF2B5EF4-FFF2-40B4-BE49-F238E27FC236}">
                <a16:creationId xmlns:a16="http://schemas.microsoft.com/office/drawing/2014/main" id="{0357286B-8618-68C2-971C-BE5421C0BE55}"/>
              </a:ext>
            </a:extLst>
          </p:cNvPr>
          <p:cNvSpPr>
            <a:spLocks noGrp="1"/>
          </p:cNvSpPr>
          <p:nvPr/>
        </p:nvSpPr>
        <p:spPr>
          <a:xfrm>
            <a:off x="9014460" y="2333625"/>
            <a:ext cx="762000" cy="76200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87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C</a:t>
            </a:r>
          </a:p>
        </p:txBody>
      </p:sp>
      <p:sp>
        <p:nvSpPr>
          <p:cNvPr id="34" name="preice-head-C">
            <a:extLst>
              <a:ext uri="{FF2B5EF4-FFF2-40B4-BE49-F238E27FC236}">
                <a16:creationId xmlns:a16="http://schemas.microsoft.com/office/drawing/2014/main" id="{3DEA4D5E-8C0A-F57E-CD1B-43604AF864A0}"/>
              </a:ext>
            </a:extLst>
          </p:cNvPr>
          <p:cNvSpPr>
            <a:spLocks noGrp="1"/>
          </p:cNvSpPr>
          <p:nvPr/>
        </p:nvSpPr>
        <p:spPr>
          <a:xfrm>
            <a:off x="7985760" y="3333750"/>
            <a:ext cx="2819400" cy="5905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Ничего</a:t>
            </a:r>
          </a:p>
          <a:p>
            <a:pPr algn="ctr">
              <a:defRPr sz="1200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+ энергетик перед льдом</a:t>
            </a:r>
          </a:p>
        </p:txBody>
      </p:sp>
      <p:sp>
        <p:nvSpPr>
          <p:cNvPr id="35" name="preice-body-C">
            <a:extLst>
              <a:ext uri="{FF2B5EF4-FFF2-40B4-BE49-F238E27FC236}">
                <a16:creationId xmlns:a16="http://schemas.microsoft.com/office/drawing/2014/main" id="{40E2D8A1-F68F-073B-C5A9-5900C8350DC2}"/>
              </a:ext>
            </a:extLst>
          </p:cNvPr>
          <p:cNvSpPr>
            <a:spLocks noGrp="1"/>
          </p:cNvSpPr>
          <p:nvPr/>
        </p:nvSpPr>
        <p:spPr>
          <a:xfrm>
            <a:off x="8004810" y="4000500"/>
            <a:ext cx="2781300" cy="5715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938" b="0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нет топлива; энергетик не решает задачу</a:t>
            </a:r>
          </a:p>
        </p:txBody>
      </p:sp>
    </p:spTree>
    <p:extLst>
      <p:ext uri="{BB962C8B-B14F-4D97-AF65-F5344CB8AC3E}">
        <p14:creationId xmlns:p14="http://schemas.microsoft.com/office/powerpoint/2010/main" val="35743716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2">
            <a:extLst>
              <a:ext uri="{FF2B5EF4-FFF2-40B4-BE49-F238E27FC236}">
                <a16:creationId xmlns:a16="http://schemas.microsoft.com/office/drawing/2014/main" id="{4893A9F4-F2DC-AB83-FA18-F8CA51A1FA97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Тренировка в 19:00. Что выбрать в 16:30?</a:t>
            </a:r>
          </a:p>
        </p:txBody>
      </p:sp>
      <p:sp>
        <p:nvSpPr>
          <p:cNvPr id="3" name="Прямоугольник 13">
            <a:extLst>
              <a:ext uri="{FF2B5EF4-FFF2-40B4-BE49-F238E27FC236}">
                <a16:creationId xmlns:a16="http://schemas.microsoft.com/office/drawing/2014/main" id="{BC6ADE2C-4227-DB70-2FF8-4BAEA6FBC3DF}"/>
              </a:ext>
            </a:extLst>
          </p:cNvPr>
          <p:cNvSpPr>
            <a:spLocks noGrp="1"/>
          </p:cNvSpPr>
          <p:nvPr/>
        </p:nvSpPr>
        <p:spPr>
          <a:xfrm>
            <a:off x="1002506" y="1630692"/>
            <a:ext cx="10186892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indent="539750" algn="l">
              <a:buNone/>
            </a:pPr>
            <a:r>
              <a:rPr sz="1200" b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Проголосуйте: A, B или C.</a:t>
            </a:r>
          </a:p>
        </p:txBody>
      </p:sp>
      <p:pic>
        <p:nvPicPr>
          <p:cNvPr id="4" name="Рисунок 11">
            <a:extLst>
              <a:ext uri="{FF2B5EF4-FFF2-40B4-BE49-F238E27FC236}">
                <a16:creationId xmlns:a16="http://schemas.microsoft.com/office/drawing/2014/main" id="{107E486A-2BED-5D70-10E1-E0745C55FD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5" name="preice-A">
            <a:extLst>
              <a:ext uri="{FF2B5EF4-FFF2-40B4-BE49-F238E27FC236}">
                <a16:creationId xmlns:a16="http://schemas.microsoft.com/office/drawing/2014/main" id="{D1597C21-95E6-621D-9F2E-157F679B5039}"/>
              </a:ext>
            </a:extLst>
          </p:cNvPr>
          <p:cNvSpPr>
            <a:spLocks noGrp="1"/>
          </p:cNvSpPr>
          <p:nvPr/>
        </p:nvSpPr>
        <p:spPr>
          <a:xfrm>
            <a:off x="1000125" y="2143125"/>
            <a:ext cx="3200400" cy="2571750"/>
          </a:xfrm>
          <a:prstGeom prst="roundRect">
            <a:avLst>
              <a:gd name="adj" fmla="val 2963"/>
            </a:avLst>
          </a:prstGeom>
          <a:solidFill>
            <a:srgbClr val="E9F5EC"/>
          </a:solidFill>
          <a:ln w="9525">
            <a:solidFill>
              <a:srgbClr val="21A73F"/>
            </a:solidFill>
            <a:prstDash val="solid"/>
          </a:ln>
        </p:spPr>
      </p:sp>
      <p:sp>
        <p:nvSpPr>
          <p:cNvPr id="6" name="preice-n-A">
            <a:extLst>
              <a:ext uri="{FF2B5EF4-FFF2-40B4-BE49-F238E27FC236}">
                <a16:creationId xmlns:a16="http://schemas.microsoft.com/office/drawing/2014/main" id="{117E6E9C-CF8E-51AC-C4ED-3A8242BF700E}"/>
              </a:ext>
            </a:extLst>
          </p:cNvPr>
          <p:cNvSpPr>
            <a:spLocks noGrp="1"/>
          </p:cNvSpPr>
          <p:nvPr/>
        </p:nvSpPr>
        <p:spPr>
          <a:xfrm>
            <a:off x="2219325" y="2333625"/>
            <a:ext cx="762000" cy="762000"/>
          </a:xfrm>
          <a:prstGeom prst="ellipse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87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A</a:t>
            </a:r>
          </a:p>
        </p:txBody>
      </p:sp>
      <p:sp>
        <p:nvSpPr>
          <p:cNvPr id="7" name="preice-head-A">
            <a:extLst>
              <a:ext uri="{FF2B5EF4-FFF2-40B4-BE49-F238E27FC236}">
                <a16:creationId xmlns:a16="http://schemas.microsoft.com/office/drawing/2014/main" id="{D40E5ED8-8CD3-863D-1EFC-3B9E7A556D35}"/>
              </a:ext>
            </a:extLst>
          </p:cNvPr>
          <p:cNvSpPr>
            <a:spLocks noGrp="1"/>
          </p:cNvSpPr>
          <p:nvPr/>
        </p:nvSpPr>
        <p:spPr>
          <a:xfrm>
            <a:off x="1190625" y="3333750"/>
            <a:ext cx="2819400" cy="5905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21A73F"/>
                </a:solidFill>
                <a:latin typeface="Ubuntu"/>
                <a:ea typeface="Ubuntu"/>
                <a:cs typeface="Ubuntu"/>
              </a:defRPr>
            </a:pPr>
            <a:r>
              <a:rPr sz="1400" b="1" dirty="0" err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Рис</a:t>
            </a:r>
            <a:r>
              <a:rPr sz="1400" b="1" dirty="0">
                <a:solidFill>
                  <a:srgbClr val="21A73F"/>
                </a:solidFill>
                <a:latin typeface="Ubuntu"/>
                <a:ea typeface="Ubuntu"/>
                <a:cs typeface="Ubuntu"/>
              </a:rPr>
              <a:t> + </a:t>
            </a:r>
            <a:r>
              <a:rPr sz="1400" b="1" dirty="0" err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курица</a:t>
            </a:r>
            <a:endParaRPr sz="1400" b="1" dirty="0">
              <a:solidFill>
                <a:srgbClr val="21A73F"/>
              </a:solidFill>
              <a:latin typeface="Ubuntu"/>
              <a:ea typeface="Ubuntu"/>
              <a:cs typeface="Ubuntu"/>
            </a:endParaRPr>
          </a:p>
          <a:p>
            <a:pPr algn="ctr">
              <a:defRPr sz="1200" b="1">
                <a:solidFill>
                  <a:srgbClr val="21A73F"/>
                </a:solidFill>
                <a:latin typeface="Ubuntu"/>
                <a:ea typeface="Ubuntu"/>
                <a:cs typeface="Ubuntu"/>
              </a:defRPr>
            </a:pPr>
            <a:r>
              <a:rPr sz="1400" b="1" dirty="0">
                <a:solidFill>
                  <a:srgbClr val="21A73F"/>
                </a:solidFill>
                <a:latin typeface="Ubuntu"/>
                <a:ea typeface="Ubuntu"/>
                <a:cs typeface="Ubuntu"/>
              </a:rPr>
              <a:t>+ </a:t>
            </a:r>
            <a:r>
              <a:rPr sz="1400" b="1" dirty="0" err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овощи</a:t>
            </a:r>
            <a:r>
              <a:rPr sz="1400" b="1" dirty="0">
                <a:solidFill>
                  <a:srgbClr val="21A73F"/>
                </a:solidFill>
                <a:latin typeface="Ubuntu"/>
                <a:ea typeface="Ubuntu"/>
                <a:cs typeface="Ubuntu"/>
              </a:rPr>
              <a:t> + </a:t>
            </a:r>
            <a:r>
              <a:rPr sz="1400" b="1" dirty="0" err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вода</a:t>
            </a:r>
            <a:endParaRPr sz="1400" b="1" dirty="0">
              <a:solidFill>
                <a:srgbClr val="21A73F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8" name="preice-body-A">
            <a:extLst>
              <a:ext uri="{FF2B5EF4-FFF2-40B4-BE49-F238E27FC236}">
                <a16:creationId xmlns:a16="http://schemas.microsoft.com/office/drawing/2014/main" id="{3469BC2F-F9F9-41C7-1F9B-FDE5FA095199}"/>
              </a:ext>
            </a:extLst>
          </p:cNvPr>
          <p:cNvSpPr>
            <a:spLocks noGrp="1"/>
          </p:cNvSpPr>
          <p:nvPr/>
        </p:nvSpPr>
        <p:spPr>
          <a:xfrm>
            <a:off x="1209675" y="4000500"/>
            <a:ext cx="2781300" cy="5715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938" b="0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привычная еда; углеводы + белок</a:t>
            </a:r>
          </a:p>
        </p:txBody>
      </p:sp>
      <p:sp>
        <p:nvSpPr>
          <p:cNvPr id="9" name="preice-B">
            <a:extLst>
              <a:ext uri="{FF2B5EF4-FFF2-40B4-BE49-F238E27FC236}">
                <a16:creationId xmlns:a16="http://schemas.microsoft.com/office/drawing/2014/main" id="{5BCCF2FA-72F4-3D44-5687-1834DF89DD17}"/>
              </a:ext>
            </a:extLst>
          </p:cNvPr>
          <p:cNvSpPr>
            <a:spLocks noGrp="1"/>
          </p:cNvSpPr>
          <p:nvPr/>
        </p:nvSpPr>
        <p:spPr>
          <a:xfrm>
            <a:off x="4397693" y="2143125"/>
            <a:ext cx="3200400" cy="2571750"/>
          </a:xfrm>
          <a:prstGeom prst="roundRect">
            <a:avLst>
              <a:gd name="adj" fmla="val 2963"/>
            </a:avLst>
          </a:prstGeom>
          <a:solidFill>
            <a:srgbClr val="F2F3F4"/>
          </a:solidFill>
          <a:ln w="9525">
            <a:solidFill>
              <a:srgbClr val="111111"/>
            </a:solidFill>
            <a:prstDash val="solid"/>
          </a:ln>
        </p:spPr>
      </p:sp>
      <p:sp>
        <p:nvSpPr>
          <p:cNvPr id="10" name="preice-n-B">
            <a:extLst>
              <a:ext uri="{FF2B5EF4-FFF2-40B4-BE49-F238E27FC236}">
                <a16:creationId xmlns:a16="http://schemas.microsoft.com/office/drawing/2014/main" id="{07CA77DE-C17F-3ED0-0BFE-77933A725F32}"/>
              </a:ext>
            </a:extLst>
          </p:cNvPr>
          <p:cNvSpPr>
            <a:spLocks noGrp="1"/>
          </p:cNvSpPr>
          <p:nvPr/>
        </p:nvSpPr>
        <p:spPr>
          <a:xfrm>
            <a:off x="5616893" y="2333625"/>
            <a:ext cx="762000" cy="762000"/>
          </a:xfrm>
          <a:prstGeom prst="ellipse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87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B</a:t>
            </a:r>
          </a:p>
        </p:txBody>
      </p:sp>
      <p:sp>
        <p:nvSpPr>
          <p:cNvPr id="11" name="preice-head-B">
            <a:extLst>
              <a:ext uri="{FF2B5EF4-FFF2-40B4-BE49-F238E27FC236}">
                <a16:creationId xmlns:a16="http://schemas.microsoft.com/office/drawing/2014/main" id="{1D61DF5E-A286-4FC9-A69D-7F1E2517E594}"/>
              </a:ext>
            </a:extLst>
          </p:cNvPr>
          <p:cNvSpPr>
            <a:spLocks noGrp="1"/>
          </p:cNvSpPr>
          <p:nvPr/>
        </p:nvSpPr>
        <p:spPr>
          <a:xfrm>
            <a:off x="4588193" y="3333750"/>
            <a:ext cx="2819400" cy="5905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Бургер + фри</a:t>
            </a:r>
          </a:p>
          <a:p>
            <a:pPr algn="ctr">
              <a:defRPr sz="1200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+ газировка</a:t>
            </a:r>
          </a:p>
        </p:txBody>
      </p:sp>
      <p:sp>
        <p:nvSpPr>
          <p:cNvPr id="12" name="preice-body-B">
            <a:extLst>
              <a:ext uri="{FF2B5EF4-FFF2-40B4-BE49-F238E27FC236}">
                <a16:creationId xmlns:a16="http://schemas.microsoft.com/office/drawing/2014/main" id="{18F4D99B-332F-28A8-34E1-A5A35C5927C2}"/>
              </a:ext>
            </a:extLst>
          </p:cNvPr>
          <p:cNvSpPr>
            <a:spLocks noGrp="1"/>
          </p:cNvSpPr>
          <p:nvPr/>
        </p:nvSpPr>
        <p:spPr>
          <a:xfrm>
            <a:off x="4607243" y="4000500"/>
            <a:ext cx="2781300" cy="5715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938" b="0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может быть тяжее для желудка</a:t>
            </a:r>
          </a:p>
        </p:txBody>
      </p:sp>
      <p:sp>
        <p:nvSpPr>
          <p:cNvPr id="32" name="preice-C">
            <a:extLst>
              <a:ext uri="{FF2B5EF4-FFF2-40B4-BE49-F238E27FC236}">
                <a16:creationId xmlns:a16="http://schemas.microsoft.com/office/drawing/2014/main" id="{028557B5-96F8-C4C0-F235-8C7E9250B47D}"/>
              </a:ext>
            </a:extLst>
          </p:cNvPr>
          <p:cNvSpPr>
            <a:spLocks noGrp="1"/>
          </p:cNvSpPr>
          <p:nvPr/>
        </p:nvSpPr>
        <p:spPr>
          <a:xfrm>
            <a:off x="7795260" y="2143125"/>
            <a:ext cx="3200400" cy="2571750"/>
          </a:xfrm>
          <a:prstGeom prst="roundRect">
            <a:avLst>
              <a:gd name="adj" fmla="val 2963"/>
            </a:avLst>
          </a:prstGeom>
          <a:solidFill>
            <a:srgbClr val="FDEDEE"/>
          </a:solidFill>
          <a:ln w="9525">
            <a:solidFill>
              <a:srgbClr val="E52D33"/>
            </a:solidFill>
            <a:prstDash val="solid"/>
          </a:ln>
        </p:spPr>
      </p:sp>
      <p:sp>
        <p:nvSpPr>
          <p:cNvPr id="33" name="preice-n-C">
            <a:extLst>
              <a:ext uri="{FF2B5EF4-FFF2-40B4-BE49-F238E27FC236}">
                <a16:creationId xmlns:a16="http://schemas.microsoft.com/office/drawing/2014/main" id="{0357286B-8618-68C2-971C-BE5421C0BE55}"/>
              </a:ext>
            </a:extLst>
          </p:cNvPr>
          <p:cNvSpPr>
            <a:spLocks noGrp="1"/>
          </p:cNvSpPr>
          <p:nvPr/>
        </p:nvSpPr>
        <p:spPr>
          <a:xfrm>
            <a:off x="9014460" y="2333625"/>
            <a:ext cx="762000" cy="76200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87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C</a:t>
            </a:r>
          </a:p>
        </p:txBody>
      </p:sp>
      <p:sp>
        <p:nvSpPr>
          <p:cNvPr id="34" name="preice-head-C">
            <a:extLst>
              <a:ext uri="{FF2B5EF4-FFF2-40B4-BE49-F238E27FC236}">
                <a16:creationId xmlns:a16="http://schemas.microsoft.com/office/drawing/2014/main" id="{3DEA4D5E-8C0A-F57E-CD1B-43604AF864A0}"/>
              </a:ext>
            </a:extLst>
          </p:cNvPr>
          <p:cNvSpPr>
            <a:spLocks noGrp="1"/>
          </p:cNvSpPr>
          <p:nvPr/>
        </p:nvSpPr>
        <p:spPr>
          <a:xfrm>
            <a:off x="7985760" y="3333750"/>
            <a:ext cx="2819400" cy="5905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Ничего</a:t>
            </a:r>
          </a:p>
          <a:p>
            <a:pPr algn="ctr">
              <a:defRPr sz="1200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+ энергетик перед льдом</a:t>
            </a:r>
          </a:p>
        </p:txBody>
      </p:sp>
      <p:sp>
        <p:nvSpPr>
          <p:cNvPr id="35" name="preice-body-C">
            <a:extLst>
              <a:ext uri="{FF2B5EF4-FFF2-40B4-BE49-F238E27FC236}">
                <a16:creationId xmlns:a16="http://schemas.microsoft.com/office/drawing/2014/main" id="{40E2D8A1-F68F-073B-C5A9-5900C8350DC2}"/>
              </a:ext>
            </a:extLst>
          </p:cNvPr>
          <p:cNvSpPr>
            <a:spLocks noGrp="1"/>
          </p:cNvSpPr>
          <p:nvPr/>
        </p:nvSpPr>
        <p:spPr>
          <a:xfrm>
            <a:off x="8004810" y="4000500"/>
            <a:ext cx="2781300" cy="5715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938" b="0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нет топлива; энергетик не решает задачу</a:t>
            </a:r>
          </a:p>
        </p:txBody>
      </p:sp>
      <p:sp>
        <p:nvSpPr>
          <p:cNvPr id="36" name="preice-answer">
            <a:extLst>
              <a:ext uri="{FF2B5EF4-FFF2-40B4-BE49-F238E27FC236}">
                <a16:creationId xmlns:a16="http://schemas.microsoft.com/office/drawing/2014/main" id="{334D3955-1EFE-A8DD-775B-E69621CE02A5}"/>
              </a:ext>
            </a:extLst>
          </p:cNvPr>
          <p:cNvSpPr>
            <a:spLocks noGrp="1"/>
          </p:cNvSpPr>
          <p:nvPr/>
        </p:nvSpPr>
        <p:spPr>
          <a:xfrm>
            <a:off x="1000125" y="4953000"/>
            <a:ext cx="10191750" cy="523875"/>
          </a:xfrm>
          <a:prstGeom prst="rect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66675" tIns="66675" rIns="66675" bIns="66675" anchor="ctr"/>
          <a:lstStyle/>
          <a:p>
            <a:pPr algn="ctr">
              <a:defRPr sz="10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ОТВЕТ: A </a:t>
            </a:r>
            <a:r>
              <a:rPr lang="ru-RU"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–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энергия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без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лишней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тяжести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.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Если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обед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был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рано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,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ближе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к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льду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можно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добавить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знакомый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перекус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55445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2CFB1E3-FEA5-FF27-58C1-CAEADEB72DC9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Что приготовить заранее: дома и в хоккейную сумку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759B918-AC1B-7D55-3489-BD85F56DFAE6}"/>
              </a:ext>
            </a:extLst>
          </p:cNvPr>
          <p:cNvSpPr>
            <a:spLocks noGrp="1"/>
          </p:cNvSpPr>
          <p:nvPr/>
        </p:nvSpPr>
        <p:spPr>
          <a:xfrm>
            <a:off x="1002506" y="1630693"/>
            <a:ext cx="10186892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indent="539750" algn="l">
              <a:buNone/>
            </a:pP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Слева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–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идеи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обычной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еды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;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справа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–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переносимые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варианты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для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дороги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и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арены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  <p:pic>
        <p:nvPicPr>
          <p:cNvPr id="15" name="Рисунок 11">
            <a:extLst>
              <a:ext uri="{FF2B5EF4-FFF2-40B4-BE49-F238E27FC236}">
                <a16:creationId xmlns:a16="http://schemas.microsoft.com/office/drawing/2014/main" id="{C8105DAA-BE8E-6375-1E75-DCB2AD8AFC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pic>
        <p:nvPicPr>
          <p:cNvPr id="16" name="bag-food-collage">
            <a:extLst>
              <a:ext uri="{FF2B5EF4-FFF2-40B4-BE49-F238E27FC236}">
                <a16:creationId xmlns:a16="http://schemas.microsoft.com/office/drawing/2014/main" id="{A0DF436D-CB6E-989C-53A9-991C388146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547813" y="1952625"/>
            <a:ext cx="3190875" cy="3619500"/>
          </a:xfrm>
          <a:prstGeom prst="rect">
            <a:avLst/>
          </a:prstGeom>
        </p:spPr>
      </p:pic>
      <p:sp>
        <p:nvSpPr>
          <p:cNvPr id="17" name="bag-food-panel">
            <a:extLst>
              <a:ext uri="{FF2B5EF4-FFF2-40B4-BE49-F238E27FC236}">
                <a16:creationId xmlns:a16="http://schemas.microsoft.com/office/drawing/2014/main" id="{4BE94079-74DE-19DF-CE23-895889CB77B8}"/>
              </a:ext>
            </a:extLst>
          </p:cNvPr>
          <p:cNvSpPr>
            <a:spLocks noGrp="1"/>
          </p:cNvSpPr>
          <p:nvPr/>
        </p:nvSpPr>
        <p:spPr>
          <a:xfrm>
            <a:off x="5286375" y="1952625"/>
            <a:ext cx="5905500" cy="3619500"/>
          </a:xfrm>
          <a:prstGeom prst="rect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dot-1">
            <a:extLst>
              <a:ext uri="{FF2B5EF4-FFF2-40B4-BE49-F238E27FC236}">
                <a16:creationId xmlns:a16="http://schemas.microsoft.com/office/drawing/2014/main" id="{E250437D-186D-6ABD-3AC0-B5BB9158D12F}"/>
              </a:ext>
            </a:extLst>
          </p:cNvPr>
          <p:cNvSpPr>
            <a:spLocks noGrp="1"/>
          </p:cNvSpPr>
          <p:nvPr/>
        </p:nvSpPr>
        <p:spPr>
          <a:xfrm>
            <a:off x="5524500" y="2238375"/>
            <a:ext cx="323850" cy="323850"/>
          </a:xfrm>
          <a:prstGeom prst="ellipse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7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97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1</a:t>
            </a:r>
          </a:p>
        </p:txBody>
      </p:sp>
      <p:sp>
        <p:nvSpPr>
          <p:cNvPr id="19" name="bag-food-0">
            <a:extLst>
              <a:ext uri="{FF2B5EF4-FFF2-40B4-BE49-F238E27FC236}">
                <a16:creationId xmlns:a16="http://schemas.microsoft.com/office/drawing/2014/main" id="{44D30D1F-E907-A05E-F196-1FB14477D3E1}"/>
              </a:ext>
            </a:extLst>
          </p:cNvPr>
          <p:cNvSpPr>
            <a:spLocks noGrp="1"/>
          </p:cNvSpPr>
          <p:nvPr/>
        </p:nvSpPr>
        <p:spPr>
          <a:xfrm>
            <a:off x="6000750" y="2219325"/>
            <a:ext cx="2095500" cy="5905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Банан</a:t>
            </a:r>
            <a:r>
              <a:rPr sz="12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+ </a:t>
            </a:r>
            <a:r>
              <a:rPr sz="12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йогурт</a:t>
            </a:r>
            <a:endParaRPr sz="1200" b="1" dirty="0">
              <a:solidFill>
                <a:srgbClr val="FFFFFF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20" name="dot-2">
            <a:extLst>
              <a:ext uri="{FF2B5EF4-FFF2-40B4-BE49-F238E27FC236}">
                <a16:creationId xmlns:a16="http://schemas.microsoft.com/office/drawing/2014/main" id="{58831B3F-343E-4268-6FD1-E2336C66B52D}"/>
              </a:ext>
            </a:extLst>
          </p:cNvPr>
          <p:cNvSpPr>
            <a:spLocks noGrp="1"/>
          </p:cNvSpPr>
          <p:nvPr/>
        </p:nvSpPr>
        <p:spPr>
          <a:xfrm>
            <a:off x="8239125" y="2238375"/>
            <a:ext cx="323850" cy="323850"/>
          </a:xfrm>
          <a:prstGeom prst="ellipse">
            <a:avLst/>
          </a:prstGeom>
          <a:solidFill>
            <a:srgbClr val="F4C542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7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97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2</a:t>
            </a:r>
          </a:p>
        </p:txBody>
      </p:sp>
      <p:sp>
        <p:nvSpPr>
          <p:cNvPr id="21" name="bag-food-1">
            <a:extLst>
              <a:ext uri="{FF2B5EF4-FFF2-40B4-BE49-F238E27FC236}">
                <a16:creationId xmlns:a16="http://schemas.microsoft.com/office/drawing/2014/main" id="{BBFDB581-A139-438C-B075-A354F318FB07}"/>
              </a:ext>
            </a:extLst>
          </p:cNvPr>
          <p:cNvSpPr>
            <a:spLocks noGrp="1"/>
          </p:cNvSpPr>
          <p:nvPr/>
        </p:nvSpPr>
        <p:spPr>
          <a:xfrm>
            <a:off x="8715375" y="2219325"/>
            <a:ext cx="2095500" cy="5905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Сэндвич + фрукт</a:t>
            </a:r>
          </a:p>
        </p:txBody>
      </p:sp>
      <p:sp>
        <p:nvSpPr>
          <p:cNvPr id="22" name="dot-3">
            <a:extLst>
              <a:ext uri="{FF2B5EF4-FFF2-40B4-BE49-F238E27FC236}">
                <a16:creationId xmlns:a16="http://schemas.microsoft.com/office/drawing/2014/main" id="{60FB1818-DD4B-3B93-4D74-CCBE96921BEA}"/>
              </a:ext>
            </a:extLst>
          </p:cNvPr>
          <p:cNvSpPr>
            <a:spLocks noGrp="1"/>
          </p:cNvSpPr>
          <p:nvPr/>
        </p:nvSpPr>
        <p:spPr>
          <a:xfrm>
            <a:off x="5524500" y="3143250"/>
            <a:ext cx="323850" cy="32385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7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97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3</a:t>
            </a:r>
          </a:p>
        </p:txBody>
      </p:sp>
      <p:sp>
        <p:nvSpPr>
          <p:cNvPr id="23" name="bag-food-2">
            <a:extLst>
              <a:ext uri="{FF2B5EF4-FFF2-40B4-BE49-F238E27FC236}">
                <a16:creationId xmlns:a16="http://schemas.microsoft.com/office/drawing/2014/main" id="{3A165A27-7026-1036-F3C4-C25F1B0B6526}"/>
              </a:ext>
            </a:extLst>
          </p:cNvPr>
          <p:cNvSpPr>
            <a:spLocks noGrp="1"/>
          </p:cNvSpPr>
          <p:nvPr/>
        </p:nvSpPr>
        <p:spPr>
          <a:xfrm>
            <a:off x="6000750" y="3124200"/>
            <a:ext cx="2095500" cy="5905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Молоко / какао + банан</a:t>
            </a:r>
          </a:p>
        </p:txBody>
      </p:sp>
      <p:sp>
        <p:nvSpPr>
          <p:cNvPr id="24" name="dot-4">
            <a:extLst>
              <a:ext uri="{FF2B5EF4-FFF2-40B4-BE49-F238E27FC236}">
                <a16:creationId xmlns:a16="http://schemas.microsoft.com/office/drawing/2014/main" id="{EE36C1BB-B80E-74B2-ADE5-D27AFB6CA8C6}"/>
              </a:ext>
            </a:extLst>
          </p:cNvPr>
          <p:cNvSpPr>
            <a:spLocks noGrp="1"/>
          </p:cNvSpPr>
          <p:nvPr/>
        </p:nvSpPr>
        <p:spPr>
          <a:xfrm>
            <a:off x="8239125" y="3143250"/>
            <a:ext cx="323850" cy="323850"/>
          </a:xfrm>
          <a:prstGeom prst="ellipse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7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97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4</a:t>
            </a:r>
          </a:p>
        </p:txBody>
      </p:sp>
      <p:sp>
        <p:nvSpPr>
          <p:cNvPr id="25" name="bag-food-3">
            <a:extLst>
              <a:ext uri="{FF2B5EF4-FFF2-40B4-BE49-F238E27FC236}">
                <a16:creationId xmlns:a16="http://schemas.microsoft.com/office/drawing/2014/main" id="{21B73AA6-8CB3-BC5C-A169-583B5F890E29}"/>
              </a:ext>
            </a:extLst>
          </p:cNvPr>
          <p:cNvSpPr>
            <a:spLocks noGrp="1"/>
          </p:cNvSpPr>
          <p:nvPr/>
        </p:nvSpPr>
        <p:spPr>
          <a:xfrm>
            <a:off x="8715375" y="3124200"/>
            <a:ext cx="2095500" cy="5905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Творог + ягоды + хлебцы</a:t>
            </a:r>
          </a:p>
        </p:txBody>
      </p:sp>
      <p:sp>
        <p:nvSpPr>
          <p:cNvPr id="26" name="dot-5">
            <a:extLst>
              <a:ext uri="{FF2B5EF4-FFF2-40B4-BE49-F238E27FC236}">
                <a16:creationId xmlns:a16="http://schemas.microsoft.com/office/drawing/2014/main" id="{E6DBB8A7-19CF-7B5D-43D9-1A2FDC57166E}"/>
              </a:ext>
            </a:extLst>
          </p:cNvPr>
          <p:cNvSpPr>
            <a:spLocks noGrp="1"/>
          </p:cNvSpPr>
          <p:nvPr/>
        </p:nvSpPr>
        <p:spPr>
          <a:xfrm>
            <a:off x="5524500" y="4048125"/>
            <a:ext cx="323850" cy="323850"/>
          </a:xfrm>
          <a:prstGeom prst="ellipse">
            <a:avLst/>
          </a:prstGeom>
          <a:solidFill>
            <a:srgbClr val="F4C542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7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97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5</a:t>
            </a:r>
          </a:p>
        </p:txBody>
      </p:sp>
      <p:sp>
        <p:nvSpPr>
          <p:cNvPr id="27" name="bag-food-4">
            <a:extLst>
              <a:ext uri="{FF2B5EF4-FFF2-40B4-BE49-F238E27FC236}">
                <a16:creationId xmlns:a16="http://schemas.microsoft.com/office/drawing/2014/main" id="{DC65FECC-C49B-C2F7-1622-07CADF5CAB6C}"/>
              </a:ext>
            </a:extLst>
          </p:cNvPr>
          <p:cNvSpPr>
            <a:spLocks noGrp="1"/>
          </p:cNvSpPr>
          <p:nvPr/>
        </p:nvSpPr>
        <p:spPr>
          <a:xfrm>
            <a:off x="6000750" y="4029075"/>
            <a:ext cx="2095500" cy="5905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Сухофрукты + орехи*</a:t>
            </a:r>
          </a:p>
        </p:txBody>
      </p:sp>
      <p:sp>
        <p:nvSpPr>
          <p:cNvPr id="28" name="dot-6">
            <a:extLst>
              <a:ext uri="{FF2B5EF4-FFF2-40B4-BE49-F238E27FC236}">
                <a16:creationId xmlns:a16="http://schemas.microsoft.com/office/drawing/2014/main" id="{9151571F-E60C-E8BD-0EE5-412EDE3336D3}"/>
              </a:ext>
            </a:extLst>
          </p:cNvPr>
          <p:cNvSpPr>
            <a:spLocks noGrp="1"/>
          </p:cNvSpPr>
          <p:nvPr/>
        </p:nvSpPr>
        <p:spPr>
          <a:xfrm>
            <a:off x="8239125" y="4048125"/>
            <a:ext cx="323850" cy="32385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7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97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6</a:t>
            </a:r>
          </a:p>
        </p:txBody>
      </p:sp>
      <p:sp>
        <p:nvSpPr>
          <p:cNvPr id="29" name="bag-food-5">
            <a:extLst>
              <a:ext uri="{FF2B5EF4-FFF2-40B4-BE49-F238E27FC236}">
                <a16:creationId xmlns:a16="http://schemas.microsoft.com/office/drawing/2014/main" id="{5932852E-2E07-7106-7292-4A8ACD84F31F}"/>
              </a:ext>
            </a:extLst>
          </p:cNvPr>
          <p:cNvSpPr>
            <a:spLocks noGrp="1"/>
          </p:cNvSpPr>
          <p:nvPr/>
        </p:nvSpPr>
        <p:spPr>
          <a:xfrm>
            <a:off x="8715375" y="4029075"/>
            <a:ext cx="2095500" cy="5905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Подписанная бутылка воды</a:t>
            </a:r>
          </a:p>
        </p:txBody>
      </p:sp>
      <p:sp>
        <p:nvSpPr>
          <p:cNvPr id="30" name="bag-food-note">
            <a:extLst>
              <a:ext uri="{FF2B5EF4-FFF2-40B4-BE49-F238E27FC236}">
                <a16:creationId xmlns:a16="http://schemas.microsoft.com/office/drawing/2014/main" id="{49A7F783-7658-9847-431B-E071894C3636}"/>
              </a:ext>
            </a:extLst>
          </p:cNvPr>
          <p:cNvSpPr>
            <a:spLocks noGrp="1"/>
          </p:cNvSpPr>
          <p:nvPr/>
        </p:nvSpPr>
        <p:spPr>
          <a:xfrm>
            <a:off x="5524500" y="4972050"/>
            <a:ext cx="5334000" cy="4191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15" b="0">
                <a:solidFill>
                  <a:srgbClr val="C7CCCF"/>
                </a:solidFill>
                <a:latin typeface="Ubuntu"/>
                <a:ea typeface="Ubuntu"/>
                <a:cs typeface="Ubuntu"/>
              </a:defRPr>
            </a:pPr>
            <a:r>
              <a:rPr sz="1100" b="0">
                <a:solidFill>
                  <a:srgbClr val="C7CCCF"/>
                </a:solidFill>
                <a:latin typeface="Ubuntu"/>
                <a:ea typeface="Ubuntu"/>
                <a:cs typeface="Ubuntu"/>
              </a:rPr>
              <a:t>* если хорошо переносятся; скоропортящиеся продукты — в термосумке.</a:t>
            </a:r>
          </a:p>
        </p:txBody>
      </p:sp>
    </p:spTree>
    <p:extLst>
      <p:ext uri="{BB962C8B-B14F-4D97-AF65-F5344CB8AC3E}">
        <p14:creationId xmlns:p14="http://schemas.microsoft.com/office/powerpoint/2010/main" val="35864379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al-at-home-panel">
            <a:extLst>
              <a:ext uri="{FF2B5EF4-FFF2-40B4-BE49-F238E27FC236}">
                <a16:creationId xmlns:a16="http://schemas.microsoft.com/office/drawing/2014/main" id="{93C36239-63BD-1C11-1275-1BB1E72C049F}"/>
              </a:ext>
            </a:extLst>
          </p:cNvPr>
          <p:cNvSpPr>
            <a:spLocks noGrp="1"/>
          </p:cNvSpPr>
          <p:nvPr/>
        </p:nvSpPr>
        <p:spPr>
          <a:xfrm>
            <a:off x="1000125" y="1952625"/>
            <a:ext cx="5810250" cy="3619500"/>
          </a:xfrm>
          <a:prstGeom prst="rect">
            <a:avLst/>
          </a:prstGeom>
          <a:solidFill>
            <a:srgbClr val="F2F3F4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dinner-plate">
            <a:extLst>
              <a:ext uri="{FF2B5EF4-FFF2-40B4-BE49-F238E27FC236}">
                <a16:creationId xmlns:a16="http://schemas.microsoft.com/office/drawing/2014/main" id="{92EC7C5A-C8A7-6660-143B-9B11E08043CB}"/>
              </a:ext>
            </a:extLst>
          </p:cNvPr>
          <p:cNvSpPr>
            <a:spLocks noGrp="1"/>
          </p:cNvSpPr>
          <p:nvPr/>
        </p:nvSpPr>
        <p:spPr>
          <a:xfrm>
            <a:off x="1571625" y="2333625"/>
            <a:ext cx="2524125" cy="252412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4" name="Pie 3">
            <a:extLst>
              <a:ext uri="{FF2B5EF4-FFF2-40B4-BE49-F238E27FC236}">
                <a16:creationId xmlns:a16="http://schemas.microsoft.com/office/drawing/2014/main" id="{E2B7D8F1-D06E-3B38-53FA-5A43CB2EB22E}"/>
              </a:ext>
            </a:extLst>
          </p:cNvPr>
          <p:cNvSpPr/>
          <p:nvPr/>
        </p:nvSpPr>
        <p:spPr>
          <a:xfrm>
            <a:off x="1561558" y="2260655"/>
            <a:ext cx="2534912" cy="2597886"/>
          </a:xfrm>
          <a:prstGeom prst="pie">
            <a:avLst>
              <a:gd name="adj1" fmla="val 0"/>
              <a:gd name="adj2" fmla="val 10769033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Y" dirty="0">
              <a:solidFill>
                <a:schemeClr val="tx1"/>
              </a:solidFill>
            </a:endParaRPr>
          </a:p>
        </p:txBody>
      </p:sp>
      <p:sp>
        <p:nvSpPr>
          <p:cNvPr id="5" name="Pie 4">
            <a:extLst>
              <a:ext uri="{FF2B5EF4-FFF2-40B4-BE49-F238E27FC236}">
                <a16:creationId xmlns:a16="http://schemas.microsoft.com/office/drawing/2014/main" id="{10E28886-BDB8-BE6C-9403-66F80BCA7F01}"/>
              </a:ext>
            </a:extLst>
          </p:cNvPr>
          <p:cNvSpPr/>
          <p:nvPr/>
        </p:nvSpPr>
        <p:spPr>
          <a:xfrm>
            <a:off x="1567380" y="2308912"/>
            <a:ext cx="2534912" cy="2479141"/>
          </a:xfrm>
          <a:prstGeom prst="pie">
            <a:avLst>
              <a:gd name="adj1" fmla="val 10751807"/>
              <a:gd name="adj2" fmla="val 16213283"/>
            </a:avLst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Y" dirty="0">
              <a:solidFill>
                <a:schemeClr val="tx1"/>
              </a:solidFill>
            </a:endParaRPr>
          </a:p>
        </p:txBody>
      </p:sp>
      <p:sp>
        <p:nvSpPr>
          <p:cNvPr id="7" name="Pie 6">
            <a:extLst>
              <a:ext uri="{FF2B5EF4-FFF2-40B4-BE49-F238E27FC236}">
                <a16:creationId xmlns:a16="http://schemas.microsoft.com/office/drawing/2014/main" id="{71DE6812-194B-1A91-E58F-7D26F591E9D2}"/>
              </a:ext>
            </a:extLst>
          </p:cNvPr>
          <p:cNvSpPr/>
          <p:nvPr/>
        </p:nvSpPr>
        <p:spPr>
          <a:xfrm flipH="1">
            <a:off x="1560838" y="2309652"/>
            <a:ext cx="2534912" cy="2477981"/>
          </a:xfrm>
          <a:prstGeom prst="pie">
            <a:avLst>
              <a:gd name="adj1" fmla="val 10802409"/>
              <a:gd name="adj2" fmla="val 16213283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Y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12">
            <a:extLst>
              <a:ext uri="{FF2B5EF4-FFF2-40B4-BE49-F238E27FC236}">
                <a16:creationId xmlns:a16="http://schemas.microsoft.com/office/drawing/2014/main" id="{351D3F77-F3AC-FC0C-D3CA-19E0E82A2657}"/>
              </a:ext>
            </a:extLst>
          </p:cNvPr>
          <p:cNvSpPr>
            <a:spLocks noGrp="1"/>
          </p:cNvSpPr>
          <p:nvPr/>
        </p:nvSpPr>
        <p:spPr>
          <a:xfrm>
            <a:off x="1002506" y="1215378"/>
            <a:ext cx="10186892" cy="30777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Дома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–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полноценный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приём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пищи</a:t>
            </a:r>
            <a:endParaRPr sz="2000" b="1" dirty="0">
              <a:solidFill>
                <a:srgbClr val="111111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11" name="Прямоугольник 13">
            <a:extLst>
              <a:ext uri="{FF2B5EF4-FFF2-40B4-BE49-F238E27FC236}">
                <a16:creationId xmlns:a16="http://schemas.microsoft.com/office/drawing/2014/main" id="{77813D97-1825-AE70-A15E-173B09E80B60}"/>
              </a:ext>
            </a:extLst>
          </p:cNvPr>
          <p:cNvSpPr>
            <a:spLocks noGrp="1"/>
          </p:cNvSpPr>
          <p:nvPr/>
        </p:nvSpPr>
        <p:spPr>
          <a:xfrm>
            <a:off x="1002506" y="1630692"/>
            <a:ext cx="10186892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indent="539750" algn="l">
              <a:buNone/>
            </a:pP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Перекус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в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арене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не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заменяет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ужин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,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если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он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был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нужен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после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нагрузки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382557B-B82D-2DEA-E74F-438DF49879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31" name="dinner-carb-label">
            <a:extLst>
              <a:ext uri="{FF2B5EF4-FFF2-40B4-BE49-F238E27FC236}">
                <a16:creationId xmlns:a16="http://schemas.microsoft.com/office/drawing/2014/main" id="{9C110170-1BE6-8663-E966-E269EB306B7F}"/>
              </a:ext>
            </a:extLst>
          </p:cNvPr>
          <p:cNvSpPr>
            <a:spLocks noGrp="1"/>
          </p:cNvSpPr>
          <p:nvPr/>
        </p:nvSpPr>
        <p:spPr>
          <a:xfrm>
            <a:off x="4191000" y="2524125"/>
            <a:ext cx="2286000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13" b="1">
                <a:solidFill>
                  <a:srgbClr val="F4C542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4C542"/>
                </a:solidFill>
                <a:latin typeface="Ubuntu"/>
                <a:ea typeface="Ubuntu"/>
                <a:cs typeface="Ubuntu"/>
              </a:rPr>
              <a:t>УГЛЕВОДНАЯ ОСНОВА</a:t>
            </a:r>
          </a:p>
        </p:txBody>
      </p:sp>
      <p:sp>
        <p:nvSpPr>
          <p:cNvPr id="32" name="dinner-protein-label">
            <a:extLst>
              <a:ext uri="{FF2B5EF4-FFF2-40B4-BE49-F238E27FC236}">
                <a16:creationId xmlns:a16="http://schemas.microsoft.com/office/drawing/2014/main" id="{5E65A0AD-E5A6-EFBF-0083-EA96196E956F}"/>
              </a:ext>
            </a:extLst>
          </p:cNvPr>
          <p:cNvSpPr>
            <a:spLocks noGrp="1"/>
          </p:cNvSpPr>
          <p:nvPr/>
        </p:nvSpPr>
        <p:spPr>
          <a:xfrm>
            <a:off x="4191000" y="3095625"/>
            <a:ext cx="2286000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13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БЕЛОК</a:t>
            </a:r>
          </a:p>
        </p:txBody>
      </p:sp>
      <p:sp>
        <p:nvSpPr>
          <p:cNvPr id="33" name="dinner-produce-label">
            <a:extLst>
              <a:ext uri="{FF2B5EF4-FFF2-40B4-BE49-F238E27FC236}">
                <a16:creationId xmlns:a16="http://schemas.microsoft.com/office/drawing/2014/main" id="{77173A91-0500-1144-BDB3-75201CEC05FF}"/>
              </a:ext>
            </a:extLst>
          </p:cNvPr>
          <p:cNvSpPr>
            <a:spLocks noGrp="1"/>
          </p:cNvSpPr>
          <p:nvPr/>
        </p:nvSpPr>
        <p:spPr>
          <a:xfrm>
            <a:off x="4191000" y="3667125"/>
            <a:ext cx="2286000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13" b="1">
                <a:solidFill>
                  <a:srgbClr val="21A73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ОВОЩИ / ФРУКТЫ</a:t>
            </a:r>
          </a:p>
        </p:txBody>
      </p:sp>
      <p:sp>
        <p:nvSpPr>
          <p:cNvPr id="34" name="dinner-drink-label">
            <a:extLst>
              <a:ext uri="{FF2B5EF4-FFF2-40B4-BE49-F238E27FC236}">
                <a16:creationId xmlns:a16="http://schemas.microsoft.com/office/drawing/2014/main" id="{5250D901-68FE-3A78-8CF0-E4C40BB504C5}"/>
              </a:ext>
            </a:extLst>
          </p:cNvPr>
          <p:cNvSpPr>
            <a:spLocks noGrp="1"/>
          </p:cNvSpPr>
          <p:nvPr/>
        </p:nvSpPr>
        <p:spPr>
          <a:xfrm>
            <a:off x="4191000" y="4238625"/>
            <a:ext cx="2286000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13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НАПИТОК</a:t>
            </a:r>
          </a:p>
        </p:txBody>
      </p:sp>
      <p:pic>
        <p:nvPicPr>
          <p:cNvPr id="35" name="poulin-photo">
            <a:extLst>
              <a:ext uri="{FF2B5EF4-FFF2-40B4-BE49-F238E27FC236}">
                <a16:creationId xmlns:a16="http://schemas.microsoft.com/office/drawing/2014/main" id="{E802FD15-EB37-63B7-6465-E723C4F3314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368" b="10368"/>
          <a:stretch>
            <a:fillRect/>
          </a:stretch>
        </p:blipFill>
        <p:spPr>
          <a:xfrm>
            <a:off x="6810375" y="1952625"/>
            <a:ext cx="4381500" cy="3619500"/>
          </a:xfrm>
          <a:prstGeom prst="rect">
            <a:avLst/>
          </a:prstGeom>
        </p:spPr>
      </p:pic>
      <p:sp>
        <p:nvSpPr>
          <p:cNvPr id="36" name="poulin-quote-panel">
            <a:extLst>
              <a:ext uri="{FF2B5EF4-FFF2-40B4-BE49-F238E27FC236}">
                <a16:creationId xmlns:a16="http://schemas.microsoft.com/office/drawing/2014/main" id="{DB408837-A291-C02D-AC36-AD3CC0FEE0D8}"/>
              </a:ext>
            </a:extLst>
          </p:cNvPr>
          <p:cNvSpPr>
            <a:spLocks noGrp="1"/>
          </p:cNvSpPr>
          <p:nvPr/>
        </p:nvSpPr>
        <p:spPr>
          <a:xfrm>
            <a:off x="7096125" y="3619500"/>
            <a:ext cx="3810000" cy="1619250"/>
          </a:xfrm>
          <a:prstGeom prst="rect">
            <a:avLst/>
          </a:prstGeom>
          <a:solidFill>
            <a:srgbClr val="111111">
              <a:alpha val="86667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poulin-quote">
            <a:extLst>
              <a:ext uri="{FF2B5EF4-FFF2-40B4-BE49-F238E27FC236}">
                <a16:creationId xmlns:a16="http://schemas.microsoft.com/office/drawing/2014/main" id="{17DFBA32-546D-671E-3069-AD323702EF69}"/>
              </a:ext>
            </a:extLst>
          </p:cNvPr>
          <p:cNvSpPr>
            <a:spLocks noGrp="1"/>
          </p:cNvSpPr>
          <p:nvPr/>
        </p:nvSpPr>
        <p:spPr>
          <a:xfrm>
            <a:off x="7334250" y="3790950"/>
            <a:ext cx="3333750" cy="3238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013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ПРОСТОЙ ВАРИАНТ ПОСЛЕ ЛЬДА</a:t>
            </a:r>
          </a:p>
        </p:txBody>
      </p:sp>
      <p:sp>
        <p:nvSpPr>
          <p:cNvPr id="38" name="poulin-meal-example">
            <a:extLst>
              <a:ext uri="{FF2B5EF4-FFF2-40B4-BE49-F238E27FC236}">
                <a16:creationId xmlns:a16="http://schemas.microsoft.com/office/drawing/2014/main" id="{B0AC2A95-2047-9686-736F-AAC302E4CD5A}"/>
              </a:ext>
            </a:extLst>
          </p:cNvPr>
          <p:cNvSpPr>
            <a:spLocks noGrp="1"/>
          </p:cNvSpPr>
          <p:nvPr/>
        </p:nvSpPr>
        <p:spPr>
          <a:xfrm>
            <a:off x="7334250" y="4210050"/>
            <a:ext cx="3333750" cy="5905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1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курица или рыба + рис или картофель + овощи + напиток</a:t>
            </a:r>
          </a:p>
        </p:txBody>
      </p:sp>
      <p:sp>
        <p:nvSpPr>
          <p:cNvPr id="39" name="poulin-credit">
            <a:extLst>
              <a:ext uri="{FF2B5EF4-FFF2-40B4-BE49-F238E27FC236}">
                <a16:creationId xmlns:a16="http://schemas.microsoft.com/office/drawing/2014/main" id="{F3EF0A02-66DE-1E48-D4FF-3B0A8249CB60}"/>
              </a:ext>
            </a:extLst>
          </p:cNvPr>
          <p:cNvSpPr>
            <a:spLocks noGrp="1"/>
          </p:cNvSpPr>
          <p:nvPr/>
        </p:nvSpPr>
        <p:spPr>
          <a:xfrm>
            <a:off x="7334250" y="4857750"/>
            <a:ext cx="3333750" cy="2286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863" b="0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000" b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Соберите из знакомых продуктов.</a:t>
            </a:r>
          </a:p>
        </p:txBody>
      </p:sp>
    </p:spTree>
    <p:extLst>
      <p:ext uri="{BB962C8B-B14F-4D97-AF65-F5344CB8AC3E}">
        <p14:creationId xmlns:p14="http://schemas.microsoft.com/office/powerpoint/2010/main" val="2044694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6D2B798-2EFF-303A-9CDA-FEF0FE69E194}"/>
              </a:ext>
            </a:extLst>
          </p:cNvPr>
          <p:cNvSpPr>
            <a:spLocks noGrp="1"/>
          </p:cNvSpPr>
          <p:nvPr/>
        </p:nvSpPr>
        <p:spPr>
          <a:xfrm>
            <a:off x="1002506" y="1215378"/>
            <a:ext cx="10186892" cy="30777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Разные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цвета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продуктов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за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день</a:t>
            </a:r>
            <a:r>
              <a:rPr lang="ru-RU"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. </a:t>
            </a:r>
            <a:endParaRPr sz="2000" b="1" dirty="0">
              <a:solidFill>
                <a:srgbClr val="111111"/>
              </a:solidFill>
              <a:latin typeface="Ubuntu"/>
              <a:ea typeface="Ubuntu"/>
              <a:cs typeface="Ubuntu"/>
            </a:endParaRPr>
          </a:p>
        </p:txBody>
      </p:sp>
      <p:pic>
        <p:nvPicPr>
          <p:cNvPr id="14" name="Рисунок 11">
            <a:extLst>
              <a:ext uri="{FF2B5EF4-FFF2-40B4-BE49-F238E27FC236}">
                <a16:creationId xmlns:a16="http://schemas.microsoft.com/office/drawing/2014/main" id="{1FC466CB-CFF2-DF22-33DB-E885E2F1A3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pic>
        <p:nvPicPr>
          <p:cNvPr id="15" name="fruit-photo">
            <a:extLst>
              <a:ext uri="{FF2B5EF4-FFF2-40B4-BE49-F238E27FC236}">
                <a16:creationId xmlns:a16="http://schemas.microsoft.com/office/drawing/2014/main" id="{BC590F9D-9A38-B6D8-EB1B-CA39425174E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4885" b="24885"/>
          <a:stretch>
            <a:fillRect/>
          </a:stretch>
        </p:blipFill>
        <p:spPr>
          <a:xfrm>
            <a:off x="1000125" y="1952625"/>
            <a:ext cx="10191750" cy="3619500"/>
          </a:xfrm>
          <a:prstGeom prst="rect">
            <a:avLst/>
          </a:prstGeom>
        </p:spPr>
      </p:pic>
      <p:sp>
        <p:nvSpPr>
          <p:cNvPr id="16" name="fruit-question-panel">
            <a:extLst>
              <a:ext uri="{FF2B5EF4-FFF2-40B4-BE49-F238E27FC236}">
                <a16:creationId xmlns:a16="http://schemas.microsoft.com/office/drawing/2014/main" id="{45050682-0719-1EA0-11AE-E99272E96B7F}"/>
              </a:ext>
            </a:extLst>
          </p:cNvPr>
          <p:cNvSpPr>
            <a:spLocks noGrp="1"/>
          </p:cNvSpPr>
          <p:nvPr/>
        </p:nvSpPr>
        <p:spPr>
          <a:xfrm>
            <a:off x="1000125" y="2809875"/>
            <a:ext cx="10191750" cy="2000250"/>
          </a:xfrm>
          <a:prstGeom prst="rect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fruit-question">
            <a:extLst>
              <a:ext uri="{FF2B5EF4-FFF2-40B4-BE49-F238E27FC236}">
                <a16:creationId xmlns:a16="http://schemas.microsoft.com/office/drawing/2014/main" id="{8B901627-4F90-1C9C-A297-9C3D36C15E69}"/>
              </a:ext>
            </a:extLst>
          </p:cNvPr>
          <p:cNvSpPr>
            <a:spLocks noGrp="1"/>
          </p:cNvSpPr>
          <p:nvPr/>
        </p:nvSpPr>
        <p:spPr>
          <a:xfrm>
            <a:off x="1905000" y="3476625"/>
            <a:ext cx="8382000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9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95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КАКИЕ ЦВЕТА УЖЕ БЫЛИ СЕГОДНЯ?</a:t>
            </a:r>
          </a:p>
        </p:txBody>
      </p:sp>
      <p:sp>
        <p:nvSpPr>
          <p:cNvPr id="18" name="fruit-answer">
            <a:extLst>
              <a:ext uri="{FF2B5EF4-FFF2-40B4-BE49-F238E27FC236}">
                <a16:creationId xmlns:a16="http://schemas.microsoft.com/office/drawing/2014/main" id="{2ED22DD9-FBD3-476E-3E4F-98CAF0B46F01}"/>
              </a:ext>
            </a:extLst>
          </p:cNvPr>
          <p:cNvSpPr>
            <a:spLocks noGrp="1"/>
          </p:cNvSpPr>
          <p:nvPr/>
        </p:nvSpPr>
        <p:spPr>
          <a:xfrm>
            <a:off x="2000250" y="4095750"/>
            <a:ext cx="81915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065" b="0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0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Не</a:t>
            </a:r>
            <a:r>
              <a:rPr sz="1200" b="0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нужно</a:t>
            </a:r>
            <a:r>
              <a:rPr sz="1200" b="0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собирать</a:t>
            </a:r>
            <a:r>
              <a:rPr sz="1200" b="0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радугу</a:t>
            </a:r>
            <a:r>
              <a:rPr sz="1200" b="0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в</a:t>
            </a:r>
            <a:r>
              <a:rPr sz="1200" b="0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каждой</a:t>
            </a:r>
            <a:r>
              <a:rPr sz="1200" b="0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тарелке</a:t>
            </a:r>
            <a:r>
              <a:rPr sz="1200" b="0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200" b="0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–</a:t>
            </a:r>
            <a:r>
              <a:rPr sz="1200" b="0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смотрите</a:t>
            </a:r>
            <a:r>
              <a:rPr sz="1200" b="0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на</a:t>
            </a:r>
            <a:r>
              <a:rPr sz="1200" b="0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весь</a:t>
            </a:r>
            <a:r>
              <a:rPr sz="1200" b="0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день</a:t>
            </a:r>
            <a:r>
              <a:rPr sz="1200" b="0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и</a:t>
            </a:r>
            <a:r>
              <a:rPr sz="1200" b="0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неделю</a:t>
            </a:r>
            <a:r>
              <a:rPr sz="1200" b="0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38849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2">
            <a:extLst>
              <a:ext uri="{FF2B5EF4-FFF2-40B4-BE49-F238E27FC236}">
                <a16:creationId xmlns:a16="http://schemas.microsoft.com/office/drawing/2014/main" id="{7855DEE4-9A6B-2FC0-DA55-85D4B9708E17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Добавка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начинается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не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с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покупки</a:t>
            </a:r>
            <a:endParaRPr sz="2000" b="1" dirty="0">
              <a:solidFill>
                <a:srgbClr val="111111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3" name="Прямоугольник 13">
            <a:extLst>
              <a:ext uri="{FF2B5EF4-FFF2-40B4-BE49-F238E27FC236}">
                <a16:creationId xmlns:a16="http://schemas.microsoft.com/office/drawing/2014/main" id="{DC925485-A009-11E1-5F24-3359AF24AEAB}"/>
              </a:ext>
            </a:extLst>
          </p:cNvPr>
          <p:cNvSpPr>
            <a:spLocks noGrp="1"/>
          </p:cNvSpPr>
          <p:nvPr/>
        </p:nvSpPr>
        <p:spPr>
          <a:xfrm>
            <a:off x="1002506" y="1630692"/>
            <a:ext cx="10186892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indent="539750" algn="l">
              <a:buNone/>
            </a:pP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Даже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привычная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добавка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может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быть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ненужной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,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избыточной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или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нести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антидопинговый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риск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  <p:pic>
        <p:nvPicPr>
          <p:cNvPr id="4" name="Рисунок 11">
            <a:extLst>
              <a:ext uri="{FF2B5EF4-FFF2-40B4-BE49-F238E27FC236}">
                <a16:creationId xmlns:a16="http://schemas.microsoft.com/office/drawing/2014/main" id="{38EACBEC-5D16-C1EF-9F66-AD548AD3C9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pic>
        <p:nvPicPr>
          <p:cNvPr id="5" name="supplements-photo">
            <a:extLst>
              <a:ext uri="{FF2B5EF4-FFF2-40B4-BE49-F238E27FC236}">
                <a16:creationId xmlns:a16="http://schemas.microsoft.com/office/drawing/2014/main" id="{B961E9FE-26CE-1B26-08DD-02EA75A8289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276" r="6276"/>
          <a:stretch>
            <a:fillRect/>
          </a:stretch>
        </p:blipFill>
        <p:spPr>
          <a:xfrm>
            <a:off x="1000125" y="1952625"/>
            <a:ext cx="4476750" cy="3619500"/>
          </a:xfrm>
          <a:prstGeom prst="rect">
            <a:avLst/>
          </a:prstGeom>
        </p:spPr>
      </p:pic>
      <p:sp>
        <p:nvSpPr>
          <p:cNvPr id="6" name="supplements-mask">
            <a:extLst>
              <a:ext uri="{FF2B5EF4-FFF2-40B4-BE49-F238E27FC236}">
                <a16:creationId xmlns:a16="http://schemas.microsoft.com/office/drawing/2014/main" id="{ECDB4488-3CFE-17DC-FD01-D2501955ED53}"/>
              </a:ext>
            </a:extLst>
          </p:cNvPr>
          <p:cNvSpPr>
            <a:spLocks noGrp="1"/>
          </p:cNvSpPr>
          <p:nvPr/>
        </p:nvSpPr>
        <p:spPr>
          <a:xfrm>
            <a:off x="1000125" y="1952625"/>
            <a:ext cx="4476750" cy="3619500"/>
          </a:xfrm>
          <a:prstGeom prst="rect">
            <a:avLst/>
          </a:prstGeom>
          <a:solidFill>
            <a:srgbClr val="111111">
              <a:alpha val="46667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upplements-old-text-mask">
            <a:extLst>
              <a:ext uri="{FF2B5EF4-FFF2-40B4-BE49-F238E27FC236}">
                <a16:creationId xmlns:a16="http://schemas.microsoft.com/office/drawing/2014/main" id="{E59CF8BF-4CF2-F844-C7BE-F0E8C655AC99}"/>
              </a:ext>
            </a:extLst>
          </p:cNvPr>
          <p:cNvSpPr>
            <a:spLocks noGrp="1"/>
          </p:cNvSpPr>
          <p:nvPr/>
        </p:nvSpPr>
        <p:spPr>
          <a:xfrm>
            <a:off x="1000125" y="3238500"/>
            <a:ext cx="4476750" cy="1143000"/>
          </a:xfrm>
          <a:prstGeom prst="rect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upplements-warning">
            <a:extLst>
              <a:ext uri="{FF2B5EF4-FFF2-40B4-BE49-F238E27FC236}">
                <a16:creationId xmlns:a16="http://schemas.microsoft.com/office/drawing/2014/main" id="{D117064A-06F4-A8D9-6725-85F58F524E06}"/>
              </a:ext>
            </a:extLst>
          </p:cNvPr>
          <p:cNvSpPr>
            <a:spLocks noGrp="1"/>
          </p:cNvSpPr>
          <p:nvPr/>
        </p:nvSpPr>
        <p:spPr>
          <a:xfrm>
            <a:off x="1381125" y="3476625"/>
            <a:ext cx="3714750" cy="8572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0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20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НЕ НАЧИНАТЬ</a:t>
            </a:r>
          </a:p>
          <a:p>
            <a:pPr algn="ctr">
              <a:defRPr sz="20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20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САМОСТОЯТЕЛЬНО</a:t>
            </a:r>
          </a:p>
        </p:txBody>
      </p:sp>
      <p:sp>
        <p:nvSpPr>
          <p:cNvPr id="9" name="dot-1">
            <a:extLst>
              <a:ext uri="{FF2B5EF4-FFF2-40B4-BE49-F238E27FC236}">
                <a16:creationId xmlns:a16="http://schemas.microsoft.com/office/drawing/2014/main" id="{A6CA41BC-4AE2-021A-AD6F-42302EE964C4}"/>
              </a:ext>
            </a:extLst>
          </p:cNvPr>
          <p:cNvSpPr>
            <a:spLocks noGrp="1"/>
          </p:cNvSpPr>
          <p:nvPr/>
        </p:nvSpPr>
        <p:spPr>
          <a:xfrm>
            <a:off x="5762625" y="2095500"/>
            <a:ext cx="381000" cy="381000"/>
          </a:xfrm>
          <a:prstGeom prst="ellipse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7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97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1</a:t>
            </a:r>
          </a:p>
        </p:txBody>
      </p:sp>
      <p:sp>
        <p:nvSpPr>
          <p:cNvPr id="10" name="supp-head-0">
            <a:extLst>
              <a:ext uri="{FF2B5EF4-FFF2-40B4-BE49-F238E27FC236}">
                <a16:creationId xmlns:a16="http://schemas.microsoft.com/office/drawing/2014/main" id="{5914C3FD-F462-763F-6223-7CB2FA69236F}"/>
              </a:ext>
            </a:extLst>
          </p:cNvPr>
          <p:cNvSpPr>
            <a:spLocks noGrp="1"/>
          </p:cNvSpPr>
          <p:nvPr/>
        </p:nvSpPr>
        <p:spPr>
          <a:xfrm>
            <a:off x="6286500" y="2076450"/>
            <a:ext cx="4524375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3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ПОДТВЕРДИТЬ НЕОБХОДИМОСТЬ</a:t>
            </a:r>
          </a:p>
        </p:txBody>
      </p:sp>
      <p:sp>
        <p:nvSpPr>
          <p:cNvPr id="11" name="supp-body-0">
            <a:extLst>
              <a:ext uri="{FF2B5EF4-FFF2-40B4-BE49-F238E27FC236}">
                <a16:creationId xmlns:a16="http://schemas.microsoft.com/office/drawing/2014/main" id="{14260994-1519-B8FE-62BF-F4CFD6208F7F}"/>
              </a:ext>
            </a:extLst>
          </p:cNvPr>
          <p:cNvSpPr>
            <a:spLocks noGrp="1"/>
          </p:cNvSpPr>
          <p:nvPr/>
        </p:nvSpPr>
        <p:spPr>
          <a:xfrm>
            <a:off x="6286500" y="2362200"/>
            <a:ext cx="4524375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23" b="0">
                <a:solidFill>
                  <a:srgbClr val="4D555C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симптомы, анализы, рацион</a:t>
            </a:r>
          </a:p>
        </p:txBody>
      </p:sp>
      <p:sp>
        <p:nvSpPr>
          <p:cNvPr id="12" name="dot-2">
            <a:extLst>
              <a:ext uri="{FF2B5EF4-FFF2-40B4-BE49-F238E27FC236}">
                <a16:creationId xmlns:a16="http://schemas.microsoft.com/office/drawing/2014/main" id="{DEB175AF-3545-5669-D942-EB62D6B327EB}"/>
              </a:ext>
            </a:extLst>
          </p:cNvPr>
          <p:cNvSpPr>
            <a:spLocks noGrp="1"/>
          </p:cNvSpPr>
          <p:nvPr/>
        </p:nvSpPr>
        <p:spPr>
          <a:xfrm>
            <a:off x="5762625" y="2876550"/>
            <a:ext cx="381000" cy="381000"/>
          </a:xfrm>
          <a:prstGeom prst="ellipse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7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97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2</a:t>
            </a:r>
          </a:p>
        </p:txBody>
      </p:sp>
      <p:sp>
        <p:nvSpPr>
          <p:cNvPr id="19" name="supp-head-1">
            <a:extLst>
              <a:ext uri="{FF2B5EF4-FFF2-40B4-BE49-F238E27FC236}">
                <a16:creationId xmlns:a16="http://schemas.microsoft.com/office/drawing/2014/main" id="{F7E59FB4-2599-663F-3F9A-7A14A23A0F79}"/>
              </a:ext>
            </a:extLst>
          </p:cNvPr>
          <p:cNvSpPr>
            <a:spLocks noGrp="1"/>
          </p:cNvSpPr>
          <p:nvPr/>
        </p:nvSpPr>
        <p:spPr>
          <a:xfrm>
            <a:off x="6286500" y="2857500"/>
            <a:ext cx="4524375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3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ОБСУДИТЬ С ВРАЧОМ КОМАНДЫ</a:t>
            </a:r>
          </a:p>
        </p:txBody>
      </p:sp>
      <p:sp>
        <p:nvSpPr>
          <p:cNvPr id="20" name="supp-body-1">
            <a:extLst>
              <a:ext uri="{FF2B5EF4-FFF2-40B4-BE49-F238E27FC236}">
                <a16:creationId xmlns:a16="http://schemas.microsoft.com/office/drawing/2014/main" id="{EB1C8446-EBE2-217A-62D6-C8518759D231}"/>
              </a:ext>
            </a:extLst>
          </p:cNvPr>
          <p:cNvSpPr>
            <a:spLocks noGrp="1"/>
          </p:cNvSpPr>
          <p:nvPr/>
        </p:nvSpPr>
        <p:spPr>
          <a:xfrm>
            <a:off x="6286500" y="3143250"/>
            <a:ext cx="4524375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23" b="0">
                <a:solidFill>
                  <a:srgbClr val="4D555C"/>
                </a:solidFill>
                <a:latin typeface="Ubuntu"/>
                <a:ea typeface="Ubuntu"/>
                <a:cs typeface="Ubuntu"/>
              </a:defRPr>
            </a:pP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продукт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,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доза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, </a:t>
            </a:r>
            <a:r>
              <a:rPr sz="1200" b="0" dirty="0" err="1">
                <a:solidFill>
                  <a:srgbClr val="4D555C"/>
                </a:solidFill>
                <a:latin typeface="Ubuntu"/>
                <a:ea typeface="Ubuntu"/>
                <a:cs typeface="Ubuntu"/>
              </a:rPr>
              <a:t>срок</a:t>
            </a:r>
            <a:endParaRPr sz="1200" b="0" dirty="0">
              <a:solidFill>
                <a:srgbClr val="4D555C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21" name="dot-3">
            <a:extLst>
              <a:ext uri="{FF2B5EF4-FFF2-40B4-BE49-F238E27FC236}">
                <a16:creationId xmlns:a16="http://schemas.microsoft.com/office/drawing/2014/main" id="{41EDE5CE-EACE-BD90-C870-D9208F931D04}"/>
              </a:ext>
            </a:extLst>
          </p:cNvPr>
          <p:cNvSpPr>
            <a:spLocks noGrp="1"/>
          </p:cNvSpPr>
          <p:nvPr/>
        </p:nvSpPr>
        <p:spPr>
          <a:xfrm>
            <a:off x="5762625" y="3657600"/>
            <a:ext cx="381000" cy="38100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7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97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3</a:t>
            </a:r>
          </a:p>
        </p:txBody>
      </p:sp>
      <p:sp>
        <p:nvSpPr>
          <p:cNvPr id="22" name="supp-head-2">
            <a:extLst>
              <a:ext uri="{FF2B5EF4-FFF2-40B4-BE49-F238E27FC236}">
                <a16:creationId xmlns:a16="http://schemas.microsoft.com/office/drawing/2014/main" id="{16E201E0-4233-253C-5311-52ACA790F3AD}"/>
              </a:ext>
            </a:extLst>
          </p:cNvPr>
          <p:cNvSpPr>
            <a:spLocks noGrp="1"/>
          </p:cNvSpPr>
          <p:nvPr/>
        </p:nvSpPr>
        <p:spPr>
          <a:xfrm>
            <a:off x="6286500" y="3638550"/>
            <a:ext cx="4524375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35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ПРОВЕРИТЬ АНТИДОПИНГОВЫЙ РИСК</a:t>
            </a:r>
            <a:r>
              <a:rPr lang="ru-RU"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 (Сайт НАДА)</a:t>
            </a:r>
            <a:endParaRPr sz="1200" b="1" dirty="0">
              <a:solidFill>
                <a:srgbClr val="E52D33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23" name="supp-body-2">
            <a:extLst>
              <a:ext uri="{FF2B5EF4-FFF2-40B4-BE49-F238E27FC236}">
                <a16:creationId xmlns:a16="http://schemas.microsoft.com/office/drawing/2014/main" id="{E45D6FB0-64D1-744D-1687-39DCB47B80CC}"/>
              </a:ext>
            </a:extLst>
          </p:cNvPr>
          <p:cNvSpPr>
            <a:spLocks noGrp="1"/>
          </p:cNvSpPr>
          <p:nvPr/>
        </p:nvSpPr>
        <p:spPr>
          <a:xfrm>
            <a:off x="6286500" y="3924300"/>
            <a:ext cx="4524375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23" b="0">
                <a:solidFill>
                  <a:srgbClr val="4D555C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конкретный продукт и партия</a:t>
            </a:r>
          </a:p>
        </p:txBody>
      </p:sp>
      <p:sp>
        <p:nvSpPr>
          <p:cNvPr id="24" name="dot-4">
            <a:extLst>
              <a:ext uri="{FF2B5EF4-FFF2-40B4-BE49-F238E27FC236}">
                <a16:creationId xmlns:a16="http://schemas.microsoft.com/office/drawing/2014/main" id="{D9FD7D73-E4B3-9297-2DE8-B99958078CD0}"/>
              </a:ext>
            </a:extLst>
          </p:cNvPr>
          <p:cNvSpPr>
            <a:spLocks noGrp="1"/>
          </p:cNvSpPr>
          <p:nvPr/>
        </p:nvSpPr>
        <p:spPr>
          <a:xfrm>
            <a:off x="5762625" y="4438650"/>
            <a:ext cx="381000" cy="381000"/>
          </a:xfrm>
          <a:prstGeom prst="ellipse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7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97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4</a:t>
            </a:r>
          </a:p>
        </p:txBody>
      </p:sp>
      <p:sp>
        <p:nvSpPr>
          <p:cNvPr id="25" name="supp-head-3">
            <a:extLst>
              <a:ext uri="{FF2B5EF4-FFF2-40B4-BE49-F238E27FC236}">
                <a16:creationId xmlns:a16="http://schemas.microsoft.com/office/drawing/2014/main" id="{8695CD22-2F7E-BA58-028A-14A650A98D44}"/>
              </a:ext>
            </a:extLst>
          </p:cNvPr>
          <p:cNvSpPr>
            <a:spLocks noGrp="1"/>
          </p:cNvSpPr>
          <p:nvPr/>
        </p:nvSpPr>
        <p:spPr>
          <a:xfrm>
            <a:off x="6286500" y="4419600"/>
            <a:ext cx="4524375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3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ЗАФИКСИРОВАТЬ</a:t>
            </a:r>
          </a:p>
        </p:txBody>
      </p:sp>
      <p:sp>
        <p:nvSpPr>
          <p:cNvPr id="26" name="supp-body-3">
            <a:extLst>
              <a:ext uri="{FF2B5EF4-FFF2-40B4-BE49-F238E27FC236}">
                <a16:creationId xmlns:a16="http://schemas.microsoft.com/office/drawing/2014/main" id="{E9F5570D-73AD-E532-1D44-E3A1D9B98F3F}"/>
              </a:ext>
            </a:extLst>
          </p:cNvPr>
          <p:cNvSpPr>
            <a:spLocks noGrp="1"/>
          </p:cNvSpPr>
          <p:nvPr/>
        </p:nvSpPr>
        <p:spPr>
          <a:xfrm>
            <a:off x="6286500" y="4705350"/>
            <a:ext cx="4524375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23" b="0">
                <a:solidFill>
                  <a:srgbClr val="4D555C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что, сколько и как долго принимается</a:t>
            </a:r>
          </a:p>
        </p:txBody>
      </p:sp>
      <p:sp>
        <p:nvSpPr>
          <p:cNvPr id="27" name="supp-result">
            <a:extLst>
              <a:ext uri="{FF2B5EF4-FFF2-40B4-BE49-F238E27FC236}">
                <a16:creationId xmlns:a16="http://schemas.microsoft.com/office/drawing/2014/main" id="{9106F6E2-C83C-9DEF-A0AE-994328D9EFB8}"/>
              </a:ext>
            </a:extLst>
          </p:cNvPr>
          <p:cNvSpPr>
            <a:spLocks noGrp="1"/>
          </p:cNvSpPr>
          <p:nvPr/>
        </p:nvSpPr>
        <p:spPr>
          <a:xfrm>
            <a:off x="5762625" y="5143500"/>
            <a:ext cx="5429250" cy="361950"/>
          </a:xfrm>
          <a:prstGeom prst="rect">
            <a:avLst/>
          </a:prstGeom>
          <a:solidFill>
            <a:srgbClr val="FDEDEE"/>
          </a:solidFill>
          <a:ln w="9525">
            <a:solidFill>
              <a:srgbClr val="E52D33"/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065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Добавка не исправляет нехватку еды и сна.</a:t>
            </a:r>
          </a:p>
        </p:txBody>
      </p:sp>
    </p:spTree>
    <p:extLst>
      <p:ext uri="{BB962C8B-B14F-4D97-AF65-F5344CB8AC3E}">
        <p14:creationId xmlns:p14="http://schemas.microsoft.com/office/powerpoint/2010/main" val="30142110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FADE280-C7EE-D970-169A-06A676CC6786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Раздел 3. Сон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C5764A1-406B-4DCB-1CD2-056E88129445}"/>
              </a:ext>
            </a:extLst>
          </p:cNvPr>
          <p:cNvSpPr>
            <a:spLocks noGrp="1"/>
          </p:cNvSpPr>
          <p:nvPr/>
        </p:nvSpPr>
        <p:spPr>
          <a:xfrm>
            <a:off x="1002506" y="1630692"/>
            <a:ext cx="10186892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indent="539750" algn="l">
              <a:buNone/>
            </a:pPr>
            <a:r>
              <a:rPr sz="1200" b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Сон влияет на внимание, реакцию, настроение и готовность к следующей нагрузке.</a:t>
            </a:r>
          </a:p>
        </p:txBody>
      </p:sp>
      <p:pic>
        <p:nvPicPr>
          <p:cNvPr id="15" name="Рисунок 11">
            <a:extLst>
              <a:ext uri="{FF2B5EF4-FFF2-40B4-BE49-F238E27FC236}">
                <a16:creationId xmlns:a16="http://schemas.microsoft.com/office/drawing/2014/main" id="{F94ACA95-D4A8-CFED-0409-C41F0D6D3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16" name="section-router">
            <a:extLst>
              <a:ext uri="{FF2B5EF4-FFF2-40B4-BE49-F238E27FC236}">
                <a16:creationId xmlns:a16="http://schemas.microsoft.com/office/drawing/2014/main" id="{A58A961E-5E03-D21A-1066-C534838ED2D6}"/>
              </a:ext>
            </a:extLst>
          </p:cNvPr>
          <p:cNvSpPr>
            <a:spLocks noGrp="1"/>
          </p:cNvSpPr>
          <p:nvPr/>
        </p:nvSpPr>
        <p:spPr>
          <a:xfrm>
            <a:off x="1000125" y="1952625"/>
            <a:ext cx="10191750" cy="3619500"/>
          </a:xfrm>
          <a:prstGeom prst="rect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router-kicker">
            <a:extLst>
              <a:ext uri="{FF2B5EF4-FFF2-40B4-BE49-F238E27FC236}">
                <a16:creationId xmlns:a16="http://schemas.microsoft.com/office/drawing/2014/main" id="{425B71D9-32AE-CE80-C945-D8742666D2E1}"/>
              </a:ext>
            </a:extLst>
          </p:cNvPr>
          <p:cNvSpPr>
            <a:spLocks noGrp="1"/>
          </p:cNvSpPr>
          <p:nvPr/>
        </p:nvSpPr>
        <p:spPr>
          <a:xfrm>
            <a:off x="1285875" y="2171700"/>
            <a:ext cx="9620250" cy="3429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05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МАРШРУТ ЛЕКЦИИ</a:t>
            </a:r>
          </a:p>
        </p:txBody>
      </p:sp>
      <p:sp>
        <p:nvSpPr>
          <p:cNvPr id="18" name="router-1">
            <a:extLst>
              <a:ext uri="{FF2B5EF4-FFF2-40B4-BE49-F238E27FC236}">
                <a16:creationId xmlns:a16="http://schemas.microsoft.com/office/drawing/2014/main" id="{E7EADCEB-AF40-FCFA-782A-C8FDD3C80A63}"/>
              </a:ext>
            </a:extLst>
          </p:cNvPr>
          <p:cNvSpPr>
            <a:spLocks noGrp="1"/>
          </p:cNvSpPr>
          <p:nvPr/>
        </p:nvSpPr>
        <p:spPr>
          <a:xfrm>
            <a:off x="1285875" y="2686050"/>
            <a:ext cx="419100" cy="419100"/>
          </a:xfrm>
          <a:prstGeom prst="ellipse">
            <a:avLst/>
          </a:prstGeom>
          <a:solidFill>
            <a:srgbClr val="272A2D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1</a:t>
            </a:r>
          </a:p>
        </p:txBody>
      </p:sp>
      <p:sp>
        <p:nvSpPr>
          <p:cNvPr id="28" name="router-head-1">
            <a:extLst>
              <a:ext uri="{FF2B5EF4-FFF2-40B4-BE49-F238E27FC236}">
                <a16:creationId xmlns:a16="http://schemas.microsoft.com/office/drawing/2014/main" id="{8AA97A61-BFDD-45D9-49D2-3061683035D5}"/>
              </a:ext>
            </a:extLst>
          </p:cNvPr>
          <p:cNvSpPr>
            <a:spLocks noGrp="1"/>
          </p:cNvSpPr>
          <p:nvPr/>
        </p:nvSpPr>
        <p:spPr>
          <a:xfrm>
            <a:off x="1905000" y="2676525"/>
            <a:ext cx="32385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ЖИДКОСТЬ</a:t>
            </a:r>
          </a:p>
        </p:txBody>
      </p:sp>
      <p:sp>
        <p:nvSpPr>
          <p:cNvPr id="29" name="router-body-1">
            <a:extLst>
              <a:ext uri="{FF2B5EF4-FFF2-40B4-BE49-F238E27FC236}">
                <a16:creationId xmlns:a16="http://schemas.microsoft.com/office/drawing/2014/main" id="{594BF585-1204-AC40-8624-19F33CE28C32}"/>
              </a:ext>
            </a:extLst>
          </p:cNvPr>
          <p:cNvSpPr>
            <a:spLocks noGrp="1"/>
          </p:cNvSpPr>
          <p:nvPr/>
        </p:nvSpPr>
        <p:spPr>
          <a:xfrm>
            <a:off x="5334000" y="2676525"/>
            <a:ext cx="49530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65" b="0">
                <a:solidFill>
                  <a:srgbClr val="AEB4B8"/>
                </a:solidFill>
                <a:latin typeface="Ubuntu"/>
                <a:ea typeface="Ubuntu"/>
                <a:cs typeface="Ubuntu"/>
              </a:defRPr>
            </a:pPr>
            <a:r>
              <a:rPr sz="1065" b="0">
                <a:solidFill>
                  <a:srgbClr val="AEB4B8"/>
                </a:solidFill>
                <a:latin typeface="Ubuntu"/>
                <a:ea typeface="Ubuntu"/>
                <a:cs typeface="Ubuntu"/>
              </a:rPr>
              <a:t>что и сколько пить</a:t>
            </a:r>
          </a:p>
        </p:txBody>
      </p:sp>
      <p:sp>
        <p:nvSpPr>
          <p:cNvPr id="30" name="router-line-1">
            <a:extLst>
              <a:ext uri="{FF2B5EF4-FFF2-40B4-BE49-F238E27FC236}">
                <a16:creationId xmlns:a16="http://schemas.microsoft.com/office/drawing/2014/main" id="{A8BE2E92-0DA7-06C9-A719-02341724C478}"/>
              </a:ext>
            </a:extLst>
          </p:cNvPr>
          <p:cNvSpPr>
            <a:spLocks noGrp="1"/>
          </p:cNvSpPr>
          <p:nvPr/>
        </p:nvSpPr>
        <p:spPr>
          <a:xfrm>
            <a:off x="1905000" y="3048000"/>
            <a:ext cx="8382000" cy="14288"/>
          </a:xfrm>
          <a:prstGeom prst="rect">
            <a:avLst/>
          </a:prstGeom>
          <a:solidFill>
            <a:srgbClr val="4A4E52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" name="router-2">
            <a:extLst>
              <a:ext uri="{FF2B5EF4-FFF2-40B4-BE49-F238E27FC236}">
                <a16:creationId xmlns:a16="http://schemas.microsoft.com/office/drawing/2014/main" id="{646596B9-7791-1E11-0B19-BA694CE766E1}"/>
              </a:ext>
            </a:extLst>
          </p:cNvPr>
          <p:cNvSpPr>
            <a:spLocks noGrp="1"/>
          </p:cNvSpPr>
          <p:nvPr/>
        </p:nvSpPr>
        <p:spPr>
          <a:xfrm>
            <a:off x="1285875" y="3343275"/>
            <a:ext cx="419100" cy="419100"/>
          </a:xfrm>
          <a:prstGeom prst="ellipse">
            <a:avLst/>
          </a:prstGeom>
          <a:solidFill>
            <a:srgbClr val="272A2D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2</a:t>
            </a:r>
          </a:p>
        </p:txBody>
      </p:sp>
      <p:sp>
        <p:nvSpPr>
          <p:cNvPr id="32" name="router-head-2">
            <a:extLst>
              <a:ext uri="{FF2B5EF4-FFF2-40B4-BE49-F238E27FC236}">
                <a16:creationId xmlns:a16="http://schemas.microsoft.com/office/drawing/2014/main" id="{A3043495-D90E-F345-882D-47153AD9522A}"/>
              </a:ext>
            </a:extLst>
          </p:cNvPr>
          <p:cNvSpPr>
            <a:spLocks noGrp="1"/>
          </p:cNvSpPr>
          <p:nvPr/>
        </p:nvSpPr>
        <p:spPr>
          <a:xfrm>
            <a:off x="1905000" y="3333750"/>
            <a:ext cx="32385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ТОПЛИВО</a:t>
            </a:r>
          </a:p>
        </p:txBody>
      </p:sp>
      <p:sp>
        <p:nvSpPr>
          <p:cNvPr id="33" name="router-body-2">
            <a:extLst>
              <a:ext uri="{FF2B5EF4-FFF2-40B4-BE49-F238E27FC236}">
                <a16:creationId xmlns:a16="http://schemas.microsoft.com/office/drawing/2014/main" id="{4ECCA059-8DC5-CD05-7C6D-ABAE14C9346F}"/>
              </a:ext>
            </a:extLst>
          </p:cNvPr>
          <p:cNvSpPr>
            <a:spLocks noGrp="1"/>
          </p:cNvSpPr>
          <p:nvPr/>
        </p:nvSpPr>
        <p:spPr>
          <a:xfrm>
            <a:off x="5334000" y="3333750"/>
            <a:ext cx="49530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65" b="0">
                <a:solidFill>
                  <a:srgbClr val="AEB4B8"/>
                </a:solidFill>
                <a:latin typeface="Ubuntu"/>
                <a:ea typeface="Ubuntu"/>
                <a:cs typeface="Ubuntu"/>
              </a:defRPr>
            </a:pPr>
            <a:r>
              <a:rPr sz="1065" b="0">
                <a:solidFill>
                  <a:srgbClr val="AEB4B8"/>
                </a:solidFill>
                <a:latin typeface="Ubuntu"/>
                <a:ea typeface="Ubuntu"/>
                <a:cs typeface="Ubuntu"/>
              </a:rPr>
              <a:t>когда и что съесть</a:t>
            </a:r>
          </a:p>
        </p:txBody>
      </p:sp>
      <p:sp>
        <p:nvSpPr>
          <p:cNvPr id="34" name="router-line-2">
            <a:extLst>
              <a:ext uri="{FF2B5EF4-FFF2-40B4-BE49-F238E27FC236}">
                <a16:creationId xmlns:a16="http://schemas.microsoft.com/office/drawing/2014/main" id="{56E9578E-6C8F-EFB9-0318-10308AF10894}"/>
              </a:ext>
            </a:extLst>
          </p:cNvPr>
          <p:cNvSpPr>
            <a:spLocks noGrp="1"/>
          </p:cNvSpPr>
          <p:nvPr/>
        </p:nvSpPr>
        <p:spPr>
          <a:xfrm>
            <a:off x="1905000" y="3705225"/>
            <a:ext cx="8382000" cy="14288"/>
          </a:xfrm>
          <a:prstGeom prst="rect">
            <a:avLst/>
          </a:prstGeom>
          <a:solidFill>
            <a:srgbClr val="4A4E52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router-3">
            <a:extLst>
              <a:ext uri="{FF2B5EF4-FFF2-40B4-BE49-F238E27FC236}">
                <a16:creationId xmlns:a16="http://schemas.microsoft.com/office/drawing/2014/main" id="{F08E7BF3-CE39-7E33-E796-30CF7B3A3457}"/>
              </a:ext>
            </a:extLst>
          </p:cNvPr>
          <p:cNvSpPr>
            <a:spLocks noGrp="1"/>
          </p:cNvSpPr>
          <p:nvPr/>
        </p:nvSpPr>
        <p:spPr>
          <a:xfrm>
            <a:off x="1285875" y="4000500"/>
            <a:ext cx="419100" cy="41910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3</a:t>
            </a:r>
          </a:p>
        </p:txBody>
      </p:sp>
      <p:sp>
        <p:nvSpPr>
          <p:cNvPr id="36" name="router-head-3">
            <a:extLst>
              <a:ext uri="{FF2B5EF4-FFF2-40B4-BE49-F238E27FC236}">
                <a16:creationId xmlns:a16="http://schemas.microsoft.com/office/drawing/2014/main" id="{8A024FCB-72EF-888B-39BA-82B64F3445D8}"/>
              </a:ext>
            </a:extLst>
          </p:cNvPr>
          <p:cNvSpPr>
            <a:spLocks noGrp="1"/>
          </p:cNvSpPr>
          <p:nvPr/>
        </p:nvSpPr>
        <p:spPr>
          <a:xfrm>
            <a:off x="1905000" y="3990975"/>
            <a:ext cx="32385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200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СОН</a:t>
            </a:r>
          </a:p>
        </p:txBody>
      </p:sp>
      <p:sp>
        <p:nvSpPr>
          <p:cNvPr id="37" name="router-body-3">
            <a:extLst>
              <a:ext uri="{FF2B5EF4-FFF2-40B4-BE49-F238E27FC236}">
                <a16:creationId xmlns:a16="http://schemas.microsoft.com/office/drawing/2014/main" id="{EB86492F-1833-5647-15FF-80A0C9AFDEAF}"/>
              </a:ext>
            </a:extLst>
          </p:cNvPr>
          <p:cNvSpPr>
            <a:spLocks noGrp="1"/>
          </p:cNvSpPr>
          <p:nvPr/>
        </p:nvSpPr>
        <p:spPr>
          <a:xfrm>
            <a:off x="5334000" y="3990975"/>
            <a:ext cx="49530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65" b="0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065" b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как закончить вечер</a:t>
            </a:r>
          </a:p>
        </p:txBody>
      </p:sp>
      <p:sp>
        <p:nvSpPr>
          <p:cNvPr id="38" name="router-line-3">
            <a:extLst>
              <a:ext uri="{FF2B5EF4-FFF2-40B4-BE49-F238E27FC236}">
                <a16:creationId xmlns:a16="http://schemas.microsoft.com/office/drawing/2014/main" id="{8485A39F-A647-C77E-5330-E1EC9E1EF4D6}"/>
              </a:ext>
            </a:extLst>
          </p:cNvPr>
          <p:cNvSpPr>
            <a:spLocks noGrp="1"/>
          </p:cNvSpPr>
          <p:nvPr/>
        </p:nvSpPr>
        <p:spPr>
          <a:xfrm>
            <a:off x="1905000" y="4362450"/>
            <a:ext cx="8382000" cy="14288"/>
          </a:xfrm>
          <a:prstGeom prst="rect">
            <a:avLst/>
          </a:prstGeom>
          <a:solidFill>
            <a:srgbClr val="4A4E52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" name="router-4">
            <a:extLst>
              <a:ext uri="{FF2B5EF4-FFF2-40B4-BE49-F238E27FC236}">
                <a16:creationId xmlns:a16="http://schemas.microsoft.com/office/drawing/2014/main" id="{A0DB203C-214B-09A2-C819-7182387CC1BE}"/>
              </a:ext>
            </a:extLst>
          </p:cNvPr>
          <p:cNvSpPr>
            <a:spLocks noGrp="1"/>
          </p:cNvSpPr>
          <p:nvPr/>
        </p:nvSpPr>
        <p:spPr>
          <a:xfrm>
            <a:off x="1285875" y="4657725"/>
            <a:ext cx="419100" cy="419100"/>
          </a:xfrm>
          <a:prstGeom prst="ellipse">
            <a:avLst/>
          </a:prstGeom>
          <a:solidFill>
            <a:srgbClr val="272A2D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4</a:t>
            </a:r>
          </a:p>
        </p:txBody>
      </p:sp>
      <p:sp>
        <p:nvSpPr>
          <p:cNvPr id="40" name="router-head-4">
            <a:extLst>
              <a:ext uri="{FF2B5EF4-FFF2-40B4-BE49-F238E27FC236}">
                <a16:creationId xmlns:a16="http://schemas.microsoft.com/office/drawing/2014/main" id="{4F0E25CF-AEAD-64B9-1454-F32F712252A3}"/>
              </a:ext>
            </a:extLst>
          </p:cNvPr>
          <p:cNvSpPr>
            <a:spLocks noGrp="1"/>
          </p:cNvSpPr>
          <p:nvPr/>
        </p:nvSpPr>
        <p:spPr>
          <a:xfrm>
            <a:off x="1905000" y="4648200"/>
            <a:ext cx="32385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САМОКОНТРОЛЬ</a:t>
            </a:r>
          </a:p>
        </p:txBody>
      </p:sp>
      <p:sp>
        <p:nvSpPr>
          <p:cNvPr id="41" name="router-body-4">
            <a:extLst>
              <a:ext uri="{FF2B5EF4-FFF2-40B4-BE49-F238E27FC236}">
                <a16:creationId xmlns:a16="http://schemas.microsoft.com/office/drawing/2014/main" id="{86159E93-DB66-F308-EE86-2D10D412B5CB}"/>
              </a:ext>
            </a:extLst>
          </p:cNvPr>
          <p:cNvSpPr>
            <a:spLocks noGrp="1"/>
          </p:cNvSpPr>
          <p:nvPr/>
        </p:nvSpPr>
        <p:spPr>
          <a:xfrm>
            <a:off x="5334000" y="4648200"/>
            <a:ext cx="49530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65" b="0">
                <a:solidFill>
                  <a:srgbClr val="AEB4B8"/>
                </a:solidFill>
                <a:latin typeface="Ubuntu"/>
                <a:ea typeface="Ubuntu"/>
                <a:cs typeface="Ubuntu"/>
              </a:defRPr>
            </a:pPr>
            <a:r>
              <a:rPr sz="1065" b="0">
                <a:solidFill>
                  <a:srgbClr val="AEB4B8"/>
                </a:solidFill>
                <a:latin typeface="Ubuntu"/>
                <a:ea typeface="Ubuntu"/>
                <a:cs typeface="Ubuntu"/>
              </a:rPr>
              <a:t>что проверить утром</a:t>
            </a:r>
          </a:p>
        </p:txBody>
      </p:sp>
      <p:sp>
        <p:nvSpPr>
          <p:cNvPr id="42" name="router-line-4">
            <a:extLst>
              <a:ext uri="{FF2B5EF4-FFF2-40B4-BE49-F238E27FC236}">
                <a16:creationId xmlns:a16="http://schemas.microsoft.com/office/drawing/2014/main" id="{D2CB99E3-28DC-B422-BDFE-E341751F1E02}"/>
              </a:ext>
            </a:extLst>
          </p:cNvPr>
          <p:cNvSpPr>
            <a:spLocks noGrp="1"/>
          </p:cNvSpPr>
          <p:nvPr/>
        </p:nvSpPr>
        <p:spPr>
          <a:xfrm>
            <a:off x="1905000" y="5019675"/>
            <a:ext cx="8382000" cy="14288"/>
          </a:xfrm>
          <a:prstGeom prst="rect">
            <a:avLst/>
          </a:prstGeom>
          <a:solidFill>
            <a:srgbClr val="4A4E52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42710938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11F39B-A5FB-484F-AB98-C7A2FE16CDCB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Сон в 13–18 лет: регулярно 8–10 часов за 24 часа</a:t>
            </a:r>
          </a:p>
        </p:txBody>
      </p:sp>
      <p:pic>
        <p:nvPicPr>
          <p:cNvPr id="15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16" name="sleep-metric">
            <a:extLst>
              <a:ext uri="{FF2B5EF4-FFF2-40B4-BE49-F238E27FC236}">
                <a16:creationId xmlns:a16="http://schemas.microsoft.com/office/drawing/2014/main" id="{7212935B-E949-48E7-9914-E4617596B54F}"/>
              </a:ext>
            </a:extLst>
          </p:cNvPr>
          <p:cNvSpPr>
            <a:spLocks noGrp="1"/>
          </p:cNvSpPr>
          <p:nvPr/>
        </p:nvSpPr>
        <p:spPr>
          <a:xfrm>
            <a:off x="1000125" y="2095500"/>
            <a:ext cx="4143375" cy="3143250"/>
          </a:xfrm>
          <a:prstGeom prst="roundRect">
            <a:avLst>
              <a:gd name="adj" fmla="val 2424"/>
            </a:avLst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BC5C2291-920C-44F7-8807-9DA38CCB7237}"/>
              </a:ext>
            </a:extLst>
          </p:cNvPr>
          <p:cNvSpPr>
            <a:spLocks noGrp="1"/>
          </p:cNvSpPr>
          <p:nvPr/>
        </p:nvSpPr>
        <p:spPr>
          <a:xfrm>
            <a:off x="1285875" y="2428875"/>
            <a:ext cx="3571875" cy="11239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57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57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8–10</a:t>
            </a:r>
          </a:p>
        </p:txBody>
      </p:sp>
      <p:sp>
        <p:nvSpPr>
          <p:cNvPr id="18" name="text">
            <a:extLst>
              <a:ext uri="{FF2B5EF4-FFF2-40B4-BE49-F238E27FC236}">
                <a16:creationId xmlns:a16="http://schemas.microsoft.com/office/drawing/2014/main" id="{075D21C5-9200-487D-AFE5-7612698C803E}"/>
              </a:ext>
            </a:extLst>
          </p:cNvPr>
          <p:cNvSpPr>
            <a:spLocks noGrp="1"/>
          </p:cNvSpPr>
          <p:nvPr/>
        </p:nvSpPr>
        <p:spPr>
          <a:xfrm>
            <a:off x="1285875" y="3562350"/>
            <a:ext cx="3571875" cy="4191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75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875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ЧАСОВ</a:t>
            </a:r>
          </a:p>
        </p:txBody>
      </p:sp>
      <p:sp>
        <p:nvSpPr>
          <p:cNvPr id="19" name="text">
            <a:extLst>
              <a:ext uri="{FF2B5EF4-FFF2-40B4-BE49-F238E27FC236}">
                <a16:creationId xmlns:a16="http://schemas.microsoft.com/office/drawing/2014/main" id="{F7851877-D707-4420-887D-F9ACDDEA5867}"/>
              </a:ext>
            </a:extLst>
          </p:cNvPr>
          <p:cNvSpPr>
            <a:spLocks noGrp="1"/>
          </p:cNvSpPr>
          <p:nvPr/>
        </p:nvSpPr>
        <p:spPr>
          <a:xfrm>
            <a:off x="1381125" y="4171950"/>
            <a:ext cx="3381375" cy="7810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102" b="0">
                <a:solidFill>
                  <a:srgbClr val="D2D7DA"/>
                </a:solidFill>
                <a:latin typeface="Ubuntu"/>
                <a:ea typeface="Ubuntu"/>
                <a:cs typeface="Ubuntu"/>
              </a:defRPr>
            </a:pPr>
            <a:r>
              <a:rPr sz="1200" b="0" dirty="0" err="1">
                <a:solidFill>
                  <a:srgbClr val="D2D7DA"/>
                </a:solidFill>
                <a:latin typeface="Ubuntu"/>
                <a:ea typeface="Ubuntu"/>
                <a:cs typeface="Ubuntu"/>
              </a:rPr>
              <a:t>Для</a:t>
            </a:r>
            <a:r>
              <a:rPr sz="1200" b="0" dirty="0">
                <a:solidFill>
                  <a:srgbClr val="D2D7DA"/>
                </a:solidFill>
                <a:latin typeface="Ubuntu"/>
                <a:ea typeface="Ubuntu"/>
                <a:cs typeface="Ubuntu"/>
              </a:rPr>
              <a:t> 12 </a:t>
            </a:r>
            <a:r>
              <a:rPr sz="1200" b="0" dirty="0" err="1">
                <a:solidFill>
                  <a:srgbClr val="D2D7DA"/>
                </a:solidFill>
                <a:latin typeface="Ubuntu"/>
                <a:ea typeface="Ubuntu"/>
                <a:cs typeface="Ubuntu"/>
              </a:rPr>
              <a:t>лет</a:t>
            </a:r>
            <a:r>
              <a:rPr sz="1200" b="0" dirty="0">
                <a:solidFill>
                  <a:srgbClr val="D2D7DA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D2D7DA"/>
                </a:solidFill>
                <a:latin typeface="Ubuntu"/>
                <a:ea typeface="Ubuntu"/>
                <a:cs typeface="Ubuntu"/>
              </a:rPr>
              <a:t>ориентир</a:t>
            </a:r>
            <a:r>
              <a:rPr sz="1200" b="0" dirty="0">
                <a:solidFill>
                  <a:srgbClr val="D2D7DA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200" b="0" dirty="0">
                <a:solidFill>
                  <a:srgbClr val="D2D7DA"/>
                </a:solidFill>
                <a:latin typeface="Ubuntu"/>
                <a:ea typeface="Ubuntu"/>
                <a:cs typeface="Ubuntu"/>
              </a:rPr>
              <a:t>–</a:t>
            </a:r>
            <a:r>
              <a:rPr sz="1200" b="0" dirty="0">
                <a:solidFill>
                  <a:srgbClr val="D2D7DA"/>
                </a:solidFill>
                <a:latin typeface="Ubuntu"/>
                <a:ea typeface="Ubuntu"/>
                <a:cs typeface="Ubuntu"/>
              </a:rPr>
              <a:t> 9–12 </a:t>
            </a:r>
            <a:r>
              <a:rPr sz="1200" b="0" dirty="0" err="1">
                <a:solidFill>
                  <a:srgbClr val="D2D7DA"/>
                </a:solidFill>
                <a:latin typeface="Ubuntu"/>
                <a:ea typeface="Ubuntu"/>
                <a:cs typeface="Ubuntu"/>
              </a:rPr>
              <a:t>часов</a:t>
            </a:r>
            <a:r>
              <a:rPr sz="1200" b="0" dirty="0">
                <a:solidFill>
                  <a:srgbClr val="D2D7DA"/>
                </a:solidFill>
                <a:latin typeface="Ubuntu"/>
                <a:ea typeface="Ubuntu"/>
                <a:cs typeface="Ubuntu"/>
              </a:rPr>
              <a:t>. </a:t>
            </a:r>
            <a:r>
              <a:rPr sz="1200" b="0" dirty="0" err="1">
                <a:solidFill>
                  <a:srgbClr val="D2D7DA"/>
                </a:solidFill>
                <a:latin typeface="Ubuntu"/>
                <a:ea typeface="Ubuntu"/>
                <a:cs typeface="Ubuntu"/>
              </a:rPr>
              <a:t>При</a:t>
            </a:r>
            <a:r>
              <a:rPr sz="1200" b="0" dirty="0">
                <a:solidFill>
                  <a:srgbClr val="D2D7DA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D2D7DA"/>
                </a:solidFill>
                <a:latin typeface="Ubuntu"/>
                <a:ea typeface="Ubuntu"/>
                <a:cs typeface="Ubuntu"/>
              </a:rPr>
              <a:t>высокой</a:t>
            </a:r>
            <a:r>
              <a:rPr sz="1200" b="0" dirty="0">
                <a:solidFill>
                  <a:srgbClr val="D2D7DA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D2D7DA"/>
                </a:solidFill>
                <a:latin typeface="Ubuntu"/>
                <a:ea typeface="Ubuntu"/>
                <a:cs typeface="Ubuntu"/>
              </a:rPr>
              <a:t>нагрузке</a:t>
            </a:r>
            <a:r>
              <a:rPr sz="1200" b="0" dirty="0">
                <a:solidFill>
                  <a:srgbClr val="D2D7DA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D2D7DA"/>
                </a:solidFill>
                <a:latin typeface="Ubuntu"/>
                <a:ea typeface="Ubuntu"/>
                <a:cs typeface="Ubuntu"/>
              </a:rPr>
              <a:t>может</a:t>
            </a:r>
            <a:r>
              <a:rPr sz="1200" b="0" dirty="0">
                <a:solidFill>
                  <a:srgbClr val="D2D7DA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D2D7DA"/>
                </a:solidFill>
                <a:latin typeface="Ubuntu"/>
                <a:ea typeface="Ubuntu"/>
                <a:cs typeface="Ubuntu"/>
              </a:rPr>
              <a:t>быть</a:t>
            </a:r>
            <a:r>
              <a:rPr sz="1200" b="0" dirty="0">
                <a:solidFill>
                  <a:srgbClr val="D2D7DA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D2D7DA"/>
                </a:solidFill>
                <a:latin typeface="Ubuntu"/>
                <a:ea typeface="Ubuntu"/>
                <a:cs typeface="Ubuntu"/>
              </a:rPr>
              <a:t>нужен</a:t>
            </a:r>
            <a:r>
              <a:rPr sz="1200" b="0" dirty="0">
                <a:solidFill>
                  <a:srgbClr val="D2D7DA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D2D7DA"/>
                </a:solidFill>
                <a:latin typeface="Ubuntu"/>
                <a:ea typeface="Ubuntu"/>
                <a:cs typeface="Ubuntu"/>
              </a:rPr>
              <a:t>верхний</a:t>
            </a:r>
            <a:r>
              <a:rPr sz="1200" b="0" dirty="0">
                <a:solidFill>
                  <a:srgbClr val="D2D7DA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D2D7DA"/>
                </a:solidFill>
                <a:latin typeface="Ubuntu"/>
                <a:ea typeface="Ubuntu"/>
                <a:cs typeface="Ubuntu"/>
              </a:rPr>
              <a:t>край</a:t>
            </a:r>
            <a:r>
              <a:rPr sz="1200" b="0" dirty="0">
                <a:solidFill>
                  <a:srgbClr val="D2D7DA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D2D7DA"/>
                </a:solidFill>
                <a:latin typeface="Ubuntu"/>
                <a:ea typeface="Ubuntu"/>
                <a:cs typeface="Ubuntu"/>
              </a:rPr>
              <a:t>диапазона</a:t>
            </a:r>
            <a:r>
              <a:rPr sz="1200" b="0" dirty="0">
                <a:solidFill>
                  <a:srgbClr val="D2D7DA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  <p:sp>
        <p:nvSpPr>
          <p:cNvPr id="20" name="text">
            <a:extLst>
              <a:ext uri="{FF2B5EF4-FFF2-40B4-BE49-F238E27FC236}">
                <a16:creationId xmlns:a16="http://schemas.microsoft.com/office/drawing/2014/main" id="{DC0099E0-AB27-4E1B-AB1E-FBF97088ED1D}"/>
              </a:ext>
            </a:extLst>
          </p:cNvPr>
          <p:cNvSpPr>
            <a:spLocks noGrp="1"/>
          </p:cNvSpPr>
          <p:nvPr/>
        </p:nvSpPr>
        <p:spPr>
          <a:xfrm>
            <a:off x="5524500" y="2190750"/>
            <a:ext cx="5476875" cy="8572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800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8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«Одной длинной ночью можно полностью отоспаться за неделю»</a:t>
            </a:r>
          </a:p>
        </p:txBody>
      </p:sp>
      <p:sp>
        <p:nvSpPr>
          <p:cNvPr id="21" name="pill">
            <a:extLst>
              <a:ext uri="{FF2B5EF4-FFF2-40B4-BE49-F238E27FC236}">
                <a16:creationId xmlns:a16="http://schemas.microsoft.com/office/drawing/2014/main" id="{72E33F5D-C876-4EC3-9F6A-FDEFFF0F8130}"/>
              </a:ext>
            </a:extLst>
          </p:cNvPr>
          <p:cNvSpPr>
            <a:spLocks noGrp="1"/>
          </p:cNvSpPr>
          <p:nvPr/>
        </p:nvSpPr>
        <p:spPr>
          <a:xfrm>
            <a:off x="7477125" y="3219450"/>
            <a:ext cx="1571625" cy="495300"/>
          </a:xfrm>
          <a:prstGeom prst="roundRect">
            <a:avLst>
              <a:gd name="adj" fmla="val 15385"/>
            </a:avLst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38100" tIns="38100" rIns="38100" bIns="38100" anchor="ctr"/>
          <a:lstStyle/>
          <a:p>
            <a:pPr algn="ctr">
              <a:defRPr sz="938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6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МИФ</a:t>
            </a:r>
          </a:p>
        </p:txBody>
      </p:sp>
      <p:sp>
        <p:nvSpPr>
          <p:cNvPr id="22" name="text">
            <a:extLst>
              <a:ext uri="{FF2B5EF4-FFF2-40B4-BE49-F238E27FC236}">
                <a16:creationId xmlns:a16="http://schemas.microsoft.com/office/drawing/2014/main" id="{DA7106EA-FD3E-44A2-A89C-8E3689529BE4}"/>
              </a:ext>
            </a:extLst>
          </p:cNvPr>
          <p:cNvSpPr>
            <a:spLocks noGrp="1"/>
          </p:cNvSpPr>
          <p:nvPr/>
        </p:nvSpPr>
        <p:spPr>
          <a:xfrm>
            <a:off x="5905500" y="4000500"/>
            <a:ext cx="4714875" cy="781050"/>
          </a:xfrm>
          <a:prstGeom prst="roundRect">
            <a:avLst>
              <a:gd name="adj" fmla="val 9756"/>
            </a:avLst>
          </a:prstGeom>
          <a:solidFill>
            <a:srgbClr val="F8E9EA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95250" tIns="95250" rIns="95250" bIns="95250" anchor="ctr"/>
          <a:lstStyle/>
          <a:p>
            <a:pPr algn="ctr">
              <a:defRPr sz="1215" b="1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4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После</a:t>
            </a:r>
            <a:r>
              <a:rPr sz="14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4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одной</a:t>
            </a:r>
            <a:r>
              <a:rPr sz="14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4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длинной</a:t>
            </a:r>
            <a:r>
              <a:rPr sz="14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4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ночи</a:t>
            </a:r>
            <a:r>
              <a:rPr sz="14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4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сонливость</a:t>
            </a:r>
            <a:r>
              <a:rPr sz="14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4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может</a:t>
            </a:r>
            <a:r>
              <a:rPr sz="14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4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уменьшиться</a:t>
            </a:r>
            <a:r>
              <a:rPr sz="14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, </a:t>
            </a:r>
            <a:r>
              <a:rPr sz="14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но</a:t>
            </a:r>
            <a:r>
              <a:rPr sz="14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4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хронический</a:t>
            </a:r>
            <a:r>
              <a:rPr sz="14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4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дефицит</a:t>
            </a:r>
            <a:r>
              <a:rPr sz="14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4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полностью</a:t>
            </a:r>
            <a:r>
              <a:rPr sz="14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4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не</a:t>
            </a:r>
            <a:r>
              <a:rPr sz="14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400" b="1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исчезает</a:t>
            </a:r>
            <a:r>
              <a:rPr sz="1400" b="1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  <p:sp>
        <p:nvSpPr>
          <p:cNvPr id="23" name="text">
            <a:extLst>
              <a:ext uri="{FF2B5EF4-FFF2-40B4-BE49-F238E27FC236}">
                <a16:creationId xmlns:a16="http://schemas.microsoft.com/office/drawing/2014/main" id="{38CD6506-7422-4F17-A8C8-DB08597DC144}"/>
              </a:ext>
            </a:extLst>
          </p:cNvPr>
          <p:cNvSpPr>
            <a:spLocks noGrp="1"/>
          </p:cNvSpPr>
          <p:nvPr/>
        </p:nvSpPr>
        <p:spPr>
          <a:xfrm>
            <a:off x="5905500" y="4905375"/>
            <a:ext cx="4714875" cy="4191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40" b="1">
                <a:solidFill>
                  <a:srgbClr val="21A73F"/>
                </a:solidFill>
                <a:latin typeface="Ubuntu"/>
                <a:ea typeface="Ubuntu"/>
                <a:cs typeface="Ubuntu"/>
              </a:defRPr>
            </a:pPr>
            <a:r>
              <a:rPr sz="1200" b="1" dirty="0" err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Перед</a:t>
            </a:r>
            <a:r>
              <a:rPr sz="1200" b="1" dirty="0">
                <a:solidFill>
                  <a:srgbClr val="21A7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турниром</a:t>
            </a:r>
            <a:r>
              <a:rPr sz="1200" b="1" dirty="0">
                <a:solidFill>
                  <a:srgbClr val="21A7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полезнее</a:t>
            </a:r>
            <a:r>
              <a:rPr sz="1200" b="1" dirty="0">
                <a:solidFill>
                  <a:srgbClr val="21A7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увеличить</a:t>
            </a:r>
            <a:r>
              <a:rPr sz="1200" b="1" dirty="0">
                <a:solidFill>
                  <a:srgbClr val="21A73F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200" b="1" dirty="0">
                <a:solidFill>
                  <a:srgbClr val="21A73F"/>
                </a:solidFill>
                <a:latin typeface="Ubuntu"/>
                <a:ea typeface="Ubuntu"/>
                <a:cs typeface="Ubuntu"/>
              </a:rPr>
              <a:t>длительность</a:t>
            </a:r>
            <a:r>
              <a:rPr sz="1200" b="1" dirty="0">
                <a:solidFill>
                  <a:srgbClr val="21A7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сна</a:t>
            </a:r>
            <a:r>
              <a:rPr sz="1200" b="1" dirty="0">
                <a:solidFill>
                  <a:srgbClr val="21A7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несколько</a:t>
            </a:r>
            <a:r>
              <a:rPr sz="1200" b="1" dirty="0">
                <a:solidFill>
                  <a:srgbClr val="21A7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ночей</a:t>
            </a:r>
            <a:r>
              <a:rPr sz="1200" b="1" dirty="0">
                <a:solidFill>
                  <a:srgbClr val="21A7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1" dirty="0" err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подряд</a:t>
            </a:r>
            <a:r>
              <a:rPr sz="1200" b="1" dirty="0">
                <a:solidFill>
                  <a:srgbClr val="21A73F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09475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11F39B-A5FB-484F-AB98-C7A2FE16CDCB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После вечерней игры: снизить возбуждение и подготовиться ко сну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D33B561-FF1E-4365-B543-EE2F38A6E214}"/>
              </a:ext>
            </a:extLst>
          </p:cNvPr>
          <p:cNvSpPr>
            <a:spLocks noGrp="1"/>
          </p:cNvSpPr>
          <p:nvPr/>
        </p:nvSpPr>
        <p:spPr>
          <a:xfrm>
            <a:off x="1002506" y="1630692"/>
            <a:ext cx="10186892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indent="539750" algn="l">
              <a:buNone/>
            </a:pPr>
            <a:r>
              <a:rPr sz="1200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ВЕЧЕР • КОРОТКАЯ ПОВТОРЯЕМАЯ ПОСЛЕДОВАТЕЛЬНОСТЬ</a:t>
            </a:r>
          </a:p>
        </p:txBody>
      </p:sp>
      <p:pic>
        <p:nvPicPr>
          <p:cNvPr id="15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16" name="card">
            <a:extLst>
              <a:ext uri="{FF2B5EF4-FFF2-40B4-BE49-F238E27FC236}">
                <a16:creationId xmlns:a16="http://schemas.microsoft.com/office/drawing/2014/main" id="{9217FF36-89F0-412B-B96B-C7A24CEA047E}"/>
              </a:ext>
            </a:extLst>
          </p:cNvPr>
          <p:cNvSpPr>
            <a:spLocks noGrp="1"/>
          </p:cNvSpPr>
          <p:nvPr/>
        </p:nvSpPr>
        <p:spPr>
          <a:xfrm>
            <a:off x="1000125" y="2143125"/>
            <a:ext cx="3190875" cy="1190625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17" name="card-accent">
            <a:extLst>
              <a:ext uri="{FF2B5EF4-FFF2-40B4-BE49-F238E27FC236}">
                <a16:creationId xmlns:a16="http://schemas.microsoft.com/office/drawing/2014/main" id="{95B15A05-47CF-40AC-A63B-BE04FAEB7704}"/>
              </a:ext>
            </a:extLst>
          </p:cNvPr>
          <p:cNvSpPr>
            <a:spLocks noGrp="1"/>
          </p:cNvSpPr>
          <p:nvPr/>
        </p:nvSpPr>
        <p:spPr>
          <a:xfrm>
            <a:off x="1000125" y="2143125"/>
            <a:ext cx="57150" cy="1190625"/>
          </a:xfrm>
          <a:prstGeom prst="rect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card-number">
            <a:extLst>
              <a:ext uri="{FF2B5EF4-FFF2-40B4-BE49-F238E27FC236}">
                <a16:creationId xmlns:a16="http://schemas.microsoft.com/office/drawing/2014/main" id="{ACA7E7BA-0D1A-4D0B-BCE1-361CEF33A648}"/>
              </a:ext>
            </a:extLst>
          </p:cNvPr>
          <p:cNvSpPr>
            <a:spLocks noGrp="1"/>
          </p:cNvSpPr>
          <p:nvPr/>
        </p:nvSpPr>
        <p:spPr>
          <a:xfrm>
            <a:off x="1152525" y="2276475"/>
            <a:ext cx="323850" cy="32385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0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05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1</a:t>
            </a:r>
          </a:p>
        </p:txBody>
      </p:sp>
      <p:sp>
        <p:nvSpPr>
          <p:cNvPr id="19" name="card-title">
            <a:extLst>
              <a:ext uri="{FF2B5EF4-FFF2-40B4-BE49-F238E27FC236}">
                <a16:creationId xmlns:a16="http://schemas.microsoft.com/office/drawing/2014/main" id="{609E1875-CFAA-43D6-A417-28FC91367CEA}"/>
              </a:ext>
            </a:extLst>
          </p:cNvPr>
          <p:cNvSpPr>
            <a:spLocks noGrp="1"/>
          </p:cNvSpPr>
          <p:nvPr/>
        </p:nvSpPr>
        <p:spPr>
          <a:xfrm>
            <a:off x="1571625" y="2266950"/>
            <a:ext cx="2466975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148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НА АРЕНЕ</a:t>
            </a:r>
          </a:p>
        </p:txBody>
      </p:sp>
      <p:sp>
        <p:nvSpPr>
          <p:cNvPr id="20" name="card-body">
            <a:extLst>
              <a:ext uri="{FF2B5EF4-FFF2-40B4-BE49-F238E27FC236}">
                <a16:creationId xmlns:a16="http://schemas.microsoft.com/office/drawing/2014/main" id="{CC3D87D7-CAE4-42AD-AC84-7CBD4DB5DBB6}"/>
              </a:ext>
            </a:extLst>
          </p:cNvPr>
          <p:cNvSpPr>
            <a:spLocks noGrp="1"/>
          </p:cNvSpPr>
          <p:nvPr/>
        </p:nvSpPr>
        <p:spPr>
          <a:xfrm>
            <a:off x="1152525" y="2628900"/>
            <a:ext cx="2886075" cy="6000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65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lang="ru-RU" sz="120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заминка, душ, п</a:t>
            </a:r>
            <a:r>
              <a:rPr lang="ru-RU"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итье и перекус</a:t>
            </a:r>
            <a:endParaRPr sz="1200" b="0" dirty="0">
              <a:solidFill>
                <a:srgbClr val="343A3F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21" name="card">
            <a:extLst>
              <a:ext uri="{FF2B5EF4-FFF2-40B4-BE49-F238E27FC236}">
                <a16:creationId xmlns:a16="http://schemas.microsoft.com/office/drawing/2014/main" id="{DC3EFF78-9C8F-418A-B477-38D348F623A5}"/>
              </a:ext>
            </a:extLst>
          </p:cNvPr>
          <p:cNvSpPr>
            <a:spLocks noGrp="1"/>
          </p:cNvSpPr>
          <p:nvPr/>
        </p:nvSpPr>
        <p:spPr>
          <a:xfrm>
            <a:off x="4429125" y="2143125"/>
            <a:ext cx="3190875" cy="1190625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22" name="card-accent">
            <a:extLst>
              <a:ext uri="{FF2B5EF4-FFF2-40B4-BE49-F238E27FC236}">
                <a16:creationId xmlns:a16="http://schemas.microsoft.com/office/drawing/2014/main" id="{3E1804EC-394C-4EFF-AB4E-E732556949C6}"/>
              </a:ext>
            </a:extLst>
          </p:cNvPr>
          <p:cNvSpPr>
            <a:spLocks noGrp="1"/>
          </p:cNvSpPr>
          <p:nvPr/>
        </p:nvSpPr>
        <p:spPr>
          <a:xfrm>
            <a:off x="4429125" y="2143125"/>
            <a:ext cx="57150" cy="1190625"/>
          </a:xfrm>
          <a:prstGeom prst="rect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card-number">
            <a:extLst>
              <a:ext uri="{FF2B5EF4-FFF2-40B4-BE49-F238E27FC236}">
                <a16:creationId xmlns:a16="http://schemas.microsoft.com/office/drawing/2014/main" id="{4D95FE38-C37D-4703-8288-F8E0E047DB5E}"/>
              </a:ext>
            </a:extLst>
          </p:cNvPr>
          <p:cNvSpPr>
            <a:spLocks noGrp="1"/>
          </p:cNvSpPr>
          <p:nvPr/>
        </p:nvSpPr>
        <p:spPr>
          <a:xfrm>
            <a:off x="4581525" y="2276475"/>
            <a:ext cx="323850" cy="32385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0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05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2</a:t>
            </a:r>
          </a:p>
        </p:txBody>
      </p:sp>
      <p:sp>
        <p:nvSpPr>
          <p:cNvPr id="24" name="card-title">
            <a:extLst>
              <a:ext uri="{FF2B5EF4-FFF2-40B4-BE49-F238E27FC236}">
                <a16:creationId xmlns:a16="http://schemas.microsoft.com/office/drawing/2014/main" id="{AA084671-C5E0-4334-BF3D-EB28E40C5720}"/>
              </a:ext>
            </a:extLst>
          </p:cNvPr>
          <p:cNvSpPr>
            <a:spLocks noGrp="1"/>
          </p:cNvSpPr>
          <p:nvPr/>
        </p:nvSpPr>
        <p:spPr>
          <a:xfrm>
            <a:off x="5000625" y="2266950"/>
            <a:ext cx="2466975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148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ДОМА</a:t>
            </a:r>
          </a:p>
        </p:txBody>
      </p:sp>
      <p:sp>
        <p:nvSpPr>
          <p:cNvPr id="25" name="card-body">
            <a:extLst>
              <a:ext uri="{FF2B5EF4-FFF2-40B4-BE49-F238E27FC236}">
                <a16:creationId xmlns:a16="http://schemas.microsoft.com/office/drawing/2014/main" id="{BA1CFA83-04E2-4A38-AD19-8804AA8F2512}"/>
              </a:ext>
            </a:extLst>
          </p:cNvPr>
          <p:cNvSpPr>
            <a:spLocks noGrp="1"/>
          </p:cNvSpPr>
          <p:nvPr/>
        </p:nvSpPr>
        <p:spPr>
          <a:xfrm>
            <a:off x="4581525" y="2628900"/>
            <a:ext cx="2886075" cy="6000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65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приём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пищи</a:t>
            </a:r>
            <a:endParaRPr sz="1200" b="0" dirty="0">
              <a:solidFill>
                <a:srgbClr val="343A3F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26" name="card">
            <a:extLst>
              <a:ext uri="{FF2B5EF4-FFF2-40B4-BE49-F238E27FC236}">
                <a16:creationId xmlns:a16="http://schemas.microsoft.com/office/drawing/2014/main" id="{E1CD867A-7E40-46E3-8B65-E949EAED48CD}"/>
              </a:ext>
            </a:extLst>
          </p:cNvPr>
          <p:cNvSpPr>
            <a:spLocks noGrp="1"/>
          </p:cNvSpPr>
          <p:nvPr/>
        </p:nvSpPr>
        <p:spPr>
          <a:xfrm>
            <a:off x="7858125" y="2143125"/>
            <a:ext cx="3190875" cy="1190625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27" name="card-accent">
            <a:extLst>
              <a:ext uri="{FF2B5EF4-FFF2-40B4-BE49-F238E27FC236}">
                <a16:creationId xmlns:a16="http://schemas.microsoft.com/office/drawing/2014/main" id="{8B38F739-2884-4B34-ADD5-220EA5F0E18E}"/>
              </a:ext>
            </a:extLst>
          </p:cNvPr>
          <p:cNvSpPr>
            <a:spLocks noGrp="1"/>
          </p:cNvSpPr>
          <p:nvPr/>
        </p:nvSpPr>
        <p:spPr>
          <a:xfrm>
            <a:off x="7858125" y="2143125"/>
            <a:ext cx="57150" cy="1190625"/>
          </a:xfrm>
          <a:prstGeom prst="rect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" name="card-number">
            <a:extLst>
              <a:ext uri="{FF2B5EF4-FFF2-40B4-BE49-F238E27FC236}">
                <a16:creationId xmlns:a16="http://schemas.microsoft.com/office/drawing/2014/main" id="{0DE82374-32E9-477A-A825-1687D44E79D4}"/>
              </a:ext>
            </a:extLst>
          </p:cNvPr>
          <p:cNvSpPr>
            <a:spLocks noGrp="1"/>
          </p:cNvSpPr>
          <p:nvPr/>
        </p:nvSpPr>
        <p:spPr>
          <a:xfrm>
            <a:off x="8010525" y="2276475"/>
            <a:ext cx="323850" cy="32385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0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05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3</a:t>
            </a:r>
          </a:p>
        </p:txBody>
      </p:sp>
      <p:sp>
        <p:nvSpPr>
          <p:cNvPr id="29" name="card-title">
            <a:extLst>
              <a:ext uri="{FF2B5EF4-FFF2-40B4-BE49-F238E27FC236}">
                <a16:creationId xmlns:a16="http://schemas.microsoft.com/office/drawing/2014/main" id="{559781AB-0A21-49F5-A083-06CC144764DF}"/>
              </a:ext>
            </a:extLst>
          </p:cNvPr>
          <p:cNvSpPr>
            <a:spLocks noGrp="1"/>
          </p:cNvSpPr>
          <p:nvPr/>
        </p:nvSpPr>
        <p:spPr>
          <a:xfrm>
            <a:off x="8429625" y="2266950"/>
            <a:ext cx="2466975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148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НА ЗАВТРА</a:t>
            </a:r>
          </a:p>
        </p:txBody>
      </p:sp>
      <p:sp>
        <p:nvSpPr>
          <p:cNvPr id="30" name="card-body">
            <a:extLst>
              <a:ext uri="{FF2B5EF4-FFF2-40B4-BE49-F238E27FC236}">
                <a16:creationId xmlns:a16="http://schemas.microsoft.com/office/drawing/2014/main" id="{2C067AFC-BECE-4361-9E43-B19E1CB3E151}"/>
              </a:ext>
            </a:extLst>
          </p:cNvPr>
          <p:cNvSpPr>
            <a:spLocks noGrp="1"/>
          </p:cNvSpPr>
          <p:nvPr/>
        </p:nvSpPr>
        <p:spPr>
          <a:xfrm>
            <a:off x="8010525" y="2628900"/>
            <a:ext cx="2886075" cy="6000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65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подготовить форму и вещи</a:t>
            </a:r>
          </a:p>
        </p:txBody>
      </p:sp>
      <p:sp>
        <p:nvSpPr>
          <p:cNvPr id="31" name="card">
            <a:extLst>
              <a:ext uri="{FF2B5EF4-FFF2-40B4-BE49-F238E27FC236}">
                <a16:creationId xmlns:a16="http://schemas.microsoft.com/office/drawing/2014/main" id="{DB6BA027-CDF3-41AE-A7CF-8AC68603CB14}"/>
              </a:ext>
            </a:extLst>
          </p:cNvPr>
          <p:cNvSpPr>
            <a:spLocks noGrp="1"/>
          </p:cNvSpPr>
          <p:nvPr/>
        </p:nvSpPr>
        <p:spPr>
          <a:xfrm>
            <a:off x="1000125" y="3619500"/>
            <a:ext cx="3190875" cy="1190625"/>
          </a:xfrm>
          <a:prstGeom prst="roundRect">
            <a:avLst>
              <a:gd name="adj" fmla="val 6400"/>
            </a:avLst>
          </a:prstGeom>
          <a:solidFill>
            <a:srgbClr val="F2F4F5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32" name="card-accent">
            <a:extLst>
              <a:ext uri="{FF2B5EF4-FFF2-40B4-BE49-F238E27FC236}">
                <a16:creationId xmlns:a16="http://schemas.microsoft.com/office/drawing/2014/main" id="{309D4266-A4F3-4D35-A7DB-0ADFA2DEE5BB}"/>
              </a:ext>
            </a:extLst>
          </p:cNvPr>
          <p:cNvSpPr>
            <a:spLocks noGrp="1"/>
          </p:cNvSpPr>
          <p:nvPr/>
        </p:nvSpPr>
        <p:spPr>
          <a:xfrm>
            <a:off x="1000125" y="3619500"/>
            <a:ext cx="57150" cy="1190625"/>
          </a:xfrm>
          <a:prstGeom prst="rect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3" name="card-number">
            <a:extLst>
              <a:ext uri="{FF2B5EF4-FFF2-40B4-BE49-F238E27FC236}">
                <a16:creationId xmlns:a16="http://schemas.microsoft.com/office/drawing/2014/main" id="{9119747B-2A0B-4BF2-8AFD-C91AB684D940}"/>
              </a:ext>
            </a:extLst>
          </p:cNvPr>
          <p:cNvSpPr>
            <a:spLocks noGrp="1"/>
          </p:cNvSpPr>
          <p:nvPr/>
        </p:nvSpPr>
        <p:spPr>
          <a:xfrm>
            <a:off x="1152525" y="3752850"/>
            <a:ext cx="323850" cy="32385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0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05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4</a:t>
            </a:r>
          </a:p>
        </p:txBody>
      </p:sp>
      <p:sp>
        <p:nvSpPr>
          <p:cNvPr id="34" name="card-title">
            <a:extLst>
              <a:ext uri="{FF2B5EF4-FFF2-40B4-BE49-F238E27FC236}">
                <a16:creationId xmlns:a16="http://schemas.microsoft.com/office/drawing/2014/main" id="{B879514D-11B0-46E9-9456-01B0AEBABA58}"/>
              </a:ext>
            </a:extLst>
          </p:cNvPr>
          <p:cNvSpPr>
            <a:spLocks noGrp="1"/>
          </p:cNvSpPr>
          <p:nvPr/>
        </p:nvSpPr>
        <p:spPr>
          <a:xfrm>
            <a:off x="1571625" y="3743325"/>
            <a:ext cx="2466975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148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СВЕТ</a:t>
            </a:r>
          </a:p>
        </p:txBody>
      </p:sp>
      <p:sp>
        <p:nvSpPr>
          <p:cNvPr id="35" name="card-body">
            <a:extLst>
              <a:ext uri="{FF2B5EF4-FFF2-40B4-BE49-F238E27FC236}">
                <a16:creationId xmlns:a16="http://schemas.microsoft.com/office/drawing/2014/main" id="{35465C2A-88F8-4CBB-86FA-5268CEE012D7}"/>
              </a:ext>
            </a:extLst>
          </p:cNvPr>
          <p:cNvSpPr>
            <a:spLocks noGrp="1"/>
          </p:cNvSpPr>
          <p:nvPr/>
        </p:nvSpPr>
        <p:spPr>
          <a:xfrm>
            <a:off x="1152525" y="4105275"/>
            <a:ext cx="2886075" cy="6000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65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приглушить освещение</a:t>
            </a:r>
          </a:p>
        </p:txBody>
      </p:sp>
      <p:sp>
        <p:nvSpPr>
          <p:cNvPr id="36" name="card">
            <a:extLst>
              <a:ext uri="{FF2B5EF4-FFF2-40B4-BE49-F238E27FC236}">
                <a16:creationId xmlns:a16="http://schemas.microsoft.com/office/drawing/2014/main" id="{006E1CEE-7B45-451C-9F9F-770ABB2B84B4}"/>
              </a:ext>
            </a:extLst>
          </p:cNvPr>
          <p:cNvSpPr>
            <a:spLocks noGrp="1"/>
          </p:cNvSpPr>
          <p:nvPr/>
        </p:nvSpPr>
        <p:spPr>
          <a:xfrm>
            <a:off x="4429125" y="3619500"/>
            <a:ext cx="3190875" cy="1190625"/>
          </a:xfrm>
          <a:prstGeom prst="roundRect">
            <a:avLst>
              <a:gd name="adj" fmla="val 6400"/>
            </a:avLst>
          </a:prstGeom>
          <a:solidFill>
            <a:srgbClr val="F2F4F5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37" name="card-accent">
            <a:extLst>
              <a:ext uri="{FF2B5EF4-FFF2-40B4-BE49-F238E27FC236}">
                <a16:creationId xmlns:a16="http://schemas.microsoft.com/office/drawing/2014/main" id="{1A068EB8-A62C-4E4F-ADF3-6BD4B82F9515}"/>
              </a:ext>
            </a:extLst>
          </p:cNvPr>
          <p:cNvSpPr>
            <a:spLocks noGrp="1"/>
          </p:cNvSpPr>
          <p:nvPr/>
        </p:nvSpPr>
        <p:spPr>
          <a:xfrm>
            <a:off x="4429125" y="3619500"/>
            <a:ext cx="57150" cy="1190625"/>
          </a:xfrm>
          <a:prstGeom prst="rect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8" name="card-number">
            <a:extLst>
              <a:ext uri="{FF2B5EF4-FFF2-40B4-BE49-F238E27FC236}">
                <a16:creationId xmlns:a16="http://schemas.microsoft.com/office/drawing/2014/main" id="{D2C8E322-B9F9-4233-B08B-AD8CCDAEA648}"/>
              </a:ext>
            </a:extLst>
          </p:cNvPr>
          <p:cNvSpPr>
            <a:spLocks noGrp="1"/>
          </p:cNvSpPr>
          <p:nvPr/>
        </p:nvSpPr>
        <p:spPr>
          <a:xfrm>
            <a:off x="4581525" y="3752850"/>
            <a:ext cx="323850" cy="323850"/>
          </a:xfrm>
          <a:prstGeom prst="ellipse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0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05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5</a:t>
            </a:r>
          </a:p>
        </p:txBody>
      </p:sp>
      <p:sp>
        <p:nvSpPr>
          <p:cNvPr id="39" name="card-title">
            <a:extLst>
              <a:ext uri="{FF2B5EF4-FFF2-40B4-BE49-F238E27FC236}">
                <a16:creationId xmlns:a16="http://schemas.microsoft.com/office/drawing/2014/main" id="{392BF1ED-4E99-4718-9061-E0C42FD41EC9}"/>
              </a:ext>
            </a:extLst>
          </p:cNvPr>
          <p:cNvSpPr>
            <a:spLocks noGrp="1"/>
          </p:cNvSpPr>
          <p:nvPr/>
        </p:nvSpPr>
        <p:spPr>
          <a:xfrm>
            <a:off x="5000625" y="3743325"/>
            <a:ext cx="2466975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148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ТЕЛЕФОН</a:t>
            </a:r>
          </a:p>
        </p:txBody>
      </p:sp>
      <p:sp>
        <p:nvSpPr>
          <p:cNvPr id="40" name="card-body">
            <a:extLst>
              <a:ext uri="{FF2B5EF4-FFF2-40B4-BE49-F238E27FC236}">
                <a16:creationId xmlns:a16="http://schemas.microsoft.com/office/drawing/2014/main" id="{D9A52D31-9562-434A-B57C-455ADD9B8BDF}"/>
              </a:ext>
            </a:extLst>
          </p:cNvPr>
          <p:cNvSpPr>
            <a:spLocks noGrp="1"/>
          </p:cNvSpPr>
          <p:nvPr/>
        </p:nvSpPr>
        <p:spPr>
          <a:xfrm>
            <a:off x="4581525" y="4105275"/>
            <a:ext cx="2886075" cy="6000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65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не растягивать общение на час</a:t>
            </a:r>
          </a:p>
        </p:txBody>
      </p:sp>
      <p:sp>
        <p:nvSpPr>
          <p:cNvPr id="41" name="card">
            <a:extLst>
              <a:ext uri="{FF2B5EF4-FFF2-40B4-BE49-F238E27FC236}">
                <a16:creationId xmlns:a16="http://schemas.microsoft.com/office/drawing/2014/main" id="{CF1EDE0A-C504-4A81-98EA-D60B73C353C2}"/>
              </a:ext>
            </a:extLst>
          </p:cNvPr>
          <p:cNvSpPr>
            <a:spLocks noGrp="1"/>
          </p:cNvSpPr>
          <p:nvPr/>
        </p:nvSpPr>
        <p:spPr>
          <a:xfrm>
            <a:off x="7858125" y="3619500"/>
            <a:ext cx="3190875" cy="1190625"/>
          </a:xfrm>
          <a:prstGeom prst="roundRect">
            <a:avLst>
              <a:gd name="adj" fmla="val 6400"/>
            </a:avLst>
          </a:prstGeom>
          <a:solidFill>
            <a:srgbClr val="F2F4F5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42" name="card-accent">
            <a:extLst>
              <a:ext uri="{FF2B5EF4-FFF2-40B4-BE49-F238E27FC236}">
                <a16:creationId xmlns:a16="http://schemas.microsoft.com/office/drawing/2014/main" id="{689890A6-FE0E-4BAF-B24A-B824D8504490}"/>
              </a:ext>
            </a:extLst>
          </p:cNvPr>
          <p:cNvSpPr>
            <a:spLocks noGrp="1"/>
          </p:cNvSpPr>
          <p:nvPr/>
        </p:nvSpPr>
        <p:spPr>
          <a:xfrm>
            <a:off x="7858125" y="3619500"/>
            <a:ext cx="57150" cy="1190625"/>
          </a:xfrm>
          <a:prstGeom prst="rect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3" name="card-number">
            <a:extLst>
              <a:ext uri="{FF2B5EF4-FFF2-40B4-BE49-F238E27FC236}">
                <a16:creationId xmlns:a16="http://schemas.microsoft.com/office/drawing/2014/main" id="{52FE0C1A-E97C-4B1D-B27B-6A1CF9064FBA}"/>
              </a:ext>
            </a:extLst>
          </p:cNvPr>
          <p:cNvSpPr>
            <a:spLocks noGrp="1"/>
          </p:cNvSpPr>
          <p:nvPr/>
        </p:nvSpPr>
        <p:spPr>
          <a:xfrm>
            <a:off x="8010525" y="3752850"/>
            <a:ext cx="323850" cy="323850"/>
          </a:xfrm>
          <a:prstGeom prst="ellipse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0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05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6</a:t>
            </a:r>
          </a:p>
        </p:txBody>
      </p:sp>
      <p:sp>
        <p:nvSpPr>
          <p:cNvPr id="44" name="card-title">
            <a:extLst>
              <a:ext uri="{FF2B5EF4-FFF2-40B4-BE49-F238E27FC236}">
                <a16:creationId xmlns:a16="http://schemas.microsoft.com/office/drawing/2014/main" id="{8A9D10D0-6DDF-496D-96C7-0932423B0060}"/>
              </a:ext>
            </a:extLst>
          </p:cNvPr>
          <p:cNvSpPr>
            <a:spLocks noGrp="1"/>
          </p:cNvSpPr>
          <p:nvPr/>
        </p:nvSpPr>
        <p:spPr>
          <a:xfrm>
            <a:off x="8429625" y="3743325"/>
            <a:ext cx="2466975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148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КОМНАТА</a:t>
            </a:r>
          </a:p>
        </p:txBody>
      </p:sp>
      <p:sp>
        <p:nvSpPr>
          <p:cNvPr id="45" name="card-body">
            <a:extLst>
              <a:ext uri="{FF2B5EF4-FFF2-40B4-BE49-F238E27FC236}">
                <a16:creationId xmlns:a16="http://schemas.microsoft.com/office/drawing/2014/main" id="{F4C0493C-82DF-4CFA-9744-9B9027C874AB}"/>
              </a:ext>
            </a:extLst>
          </p:cNvPr>
          <p:cNvSpPr>
            <a:spLocks noGrp="1"/>
          </p:cNvSpPr>
          <p:nvPr/>
        </p:nvSpPr>
        <p:spPr>
          <a:xfrm>
            <a:off x="8010525" y="4105275"/>
            <a:ext cx="2886075" cy="6000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65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темно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•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тихо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• </a:t>
            </a:r>
            <a:r>
              <a:rPr lang="ru-RU"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немного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прохладно</a:t>
            </a:r>
            <a:r>
              <a:rPr lang="ru-RU"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(проветрено)</a:t>
            </a:r>
            <a:endParaRPr sz="1200" b="0" dirty="0">
              <a:solidFill>
                <a:srgbClr val="343A3F"/>
              </a:solidFill>
              <a:latin typeface="Ubuntu"/>
              <a:ea typeface="Ubuntu"/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9109475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11F39B-A5FB-484F-AB98-C7A2FE16CDCB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Поздно вернулась домой: пример плана на 45 минут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D33B561-FF1E-4365-B543-EE2F38A6E214}"/>
              </a:ext>
            </a:extLst>
          </p:cNvPr>
          <p:cNvSpPr>
            <a:spLocks noGrp="1"/>
          </p:cNvSpPr>
          <p:nvPr/>
        </p:nvSpPr>
        <p:spPr>
          <a:xfrm>
            <a:off x="1002506" y="1630692"/>
            <a:ext cx="10186892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indent="539750" algn="l">
              <a:buNone/>
            </a:pP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ВЕЧЕР • КОРОТКАЯ ПОСЛЕДОВАТЕЛЬНОСТЬ БЕЗ ДОПОЛНИТЕЛЬНЫХ ПРОЦЕДУР</a:t>
            </a:r>
          </a:p>
        </p:txBody>
      </p:sp>
      <p:pic>
        <p:nvPicPr>
          <p:cNvPr id="15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16" name="home-plan-line">
            <a:extLst>
              <a:ext uri="{FF2B5EF4-FFF2-40B4-BE49-F238E27FC236}">
                <a16:creationId xmlns:a16="http://schemas.microsoft.com/office/drawing/2014/main" id="{52173C5E-7252-41DF-8083-05268D341C66}"/>
              </a:ext>
            </a:extLst>
          </p:cNvPr>
          <p:cNvSpPr>
            <a:spLocks noGrp="1"/>
          </p:cNvSpPr>
          <p:nvPr/>
        </p:nvSpPr>
        <p:spPr>
          <a:xfrm>
            <a:off x="1285875" y="3190875"/>
            <a:ext cx="9429750" cy="57150"/>
          </a:xfrm>
          <a:prstGeom prst="rect">
            <a:avLst/>
          </a:prstGeom>
          <a:solidFill>
            <a:srgbClr val="DCE1E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0C7966C3-20AF-4A92-BDBC-40624A1EA298}"/>
              </a:ext>
            </a:extLst>
          </p:cNvPr>
          <p:cNvSpPr>
            <a:spLocks noGrp="1"/>
          </p:cNvSpPr>
          <p:nvPr/>
        </p:nvSpPr>
        <p:spPr>
          <a:xfrm>
            <a:off x="1095375" y="2238375"/>
            <a:ext cx="180975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650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650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00:00</a:t>
            </a:r>
          </a:p>
        </p:txBody>
      </p:sp>
      <p:sp>
        <p:nvSpPr>
          <p:cNvPr id="18" name="text">
            <a:extLst>
              <a:ext uri="{FF2B5EF4-FFF2-40B4-BE49-F238E27FC236}">
                <a16:creationId xmlns:a16="http://schemas.microsoft.com/office/drawing/2014/main" id="{289F02BA-B260-4F2F-9343-C2CAF252D297}"/>
              </a:ext>
            </a:extLst>
          </p:cNvPr>
          <p:cNvSpPr>
            <a:spLocks noGrp="1"/>
          </p:cNvSpPr>
          <p:nvPr/>
        </p:nvSpPr>
        <p:spPr>
          <a:xfrm>
            <a:off x="1781175" y="2981325"/>
            <a:ext cx="438150" cy="438150"/>
          </a:xfrm>
          <a:prstGeom prst="ellipse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1</a:t>
            </a:r>
          </a:p>
        </p:txBody>
      </p:sp>
      <p:sp>
        <p:nvSpPr>
          <p:cNvPr id="19" name="text">
            <a:extLst>
              <a:ext uri="{FF2B5EF4-FFF2-40B4-BE49-F238E27FC236}">
                <a16:creationId xmlns:a16="http://schemas.microsoft.com/office/drawing/2014/main" id="{A226AD2A-4757-4178-9C43-E8CC4634F2BD}"/>
              </a:ext>
            </a:extLst>
          </p:cNvPr>
          <p:cNvSpPr>
            <a:spLocks noGrp="1"/>
          </p:cNvSpPr>
          <p:nvPr/>
        </p:nvSpPr>
        <p:spPr>
          <a:xfrm>
            <a:off x="1095375" y="3619500"/>
            <a:ext cx="1809750" cy="3238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48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ЕДА + ВОДА</a:t>
            </a:r>
          </a:p>
        </p:txBody>
      </p:sp>
      <p:sp>
        <p:nvSpPr>
          <p:cNvPr id="20" name="text">
            <a:extLst>
              <a:ext uri="{FF2B5EF4-FFF2-40B4-BE49-F238E27FC236}">
                <a16:creationId xmlns:a16="http://schemas.microsoft.com/office/drawing/2014/main" id="{61C4A0E5-B34D-47C6-88AF-AFB3A9ECAB08}"/>
              </a:ext>
            </a:extLst>
          </p:cNvPr>
          <p:cNvSpPr>
            <a:spLocks noGrp="1"/>
          </p:cNvSpPr>
          <p:nvPr/>
        </p:nvSpPr>
        <p:spPr>
          <a:xfrm>
            <a:off x="1095375" y="4029075"/>
            <a:ext cx="1809750" cy="5524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013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подготовленный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ужин</a:t>
            </a:r>
            <a:endParaRPr sz="1200" b="0" dirty="0">
              <a:solidFill>
                <a:srgbClr val="343A3F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21" name="text">
            <a:extLst>
              <a:ext uri="{FF2B5EF4-FFF2-40B4-BE49-F238E27FC236}">
                <a16:creationId xmlns:a16="http://schemas.microsoft.com/office/drawing/2014/main" id="{52E999BA-F921-4A74-9D44-C93876772FE9}"/>
              </a:ext>
            </a:extLst>
          </p:cNvPr>
          <p:cNvSpPr>
            <a:spLocks noGrp="1"/>
          </p:cNvSpPr>
          <p:nvPr/>
        </p:nvSpPr>
        <p:spPr>
          <a:xfrm>
            <a:off x="3114675" y="2238375"/>
            <a:ext cx="180975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650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650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00:10</a:t>
            </a:r>
          </a:p>
        </p:txBody>
      </p:sp>
      <p:sp>
        <p:nvSpPr>
          <p:cNvPr id="22" name="text">
            <a:extLst>
              <a:ext uri="{FF2B5EF4-FFF2-40B4-BE49-F238E27FC236}">
                <a16:creationId xmlns:a16="http://schemas.microsoft.com/office/drawing/2014/main" id="{3FBCE440-F020-42AE-987B-0A09F64A79D8}"/>
              </a:ext>
            </a:extLst>
          </p:cNvPr>
          <p:cNvSpPr>
            <a:spLocks noGrp="1"/>
          </p:cNvSpPr>
          <p:nvPr/>
        </p:nvSpPr>
        <p:spPr>
          <a:xfrm>
            <a:off x="3800475" y="2981325"/>
            <a:ext cx="438150" cy="438150"/>
          </a:xfrm>
          <a:prstGeom prst="ellipse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2</a:t>
            </a:r>
          </a:p>
        </p:txBody>
      </p:sp>
      <p:sp>
        <p:nvSpPr>
          <p:cNvPr id="23" name="text">
            <a:extLst>
              <a:ext uri="{FF2B5EF4-FFF2-40B4-BE49-F238E27FC236}">
                <a16:creationId xmlns:a16="http://schemas.microsoft.com/office/drawing/2014/main" id="{609B54D9-2398-4FCB-9789-0AAB2D786E6B}"/>
              </a:ext>
            </a:extLst>
          </p:cNvPr>
          <p:cNvSpPr>
            <a:spLocks noGrp="1"/>
          </p:cNvSpPr>
          <p:nvPr/>
        </p:nvSpPr>
        <p:spPr>
          <a:xfrm>
            <a:off x="3114675" y="3619500"/>
            <a:ext cx="1809750" cy="3238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48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ДУШ</a:t>
            </a:r>
          </a:p>
        </p:txBody>
      </p:sp>
      <p:sp>
        <p:nvSpPr>
          <p:cNvPr id="24" name="text">
            <a:extLst>
              <a:ext uri="{FF2B5EF4-FFF2-40B4-BE49-F238E27FC236}">
                <a16:creationId xmlns:a16="http://schemas.microsoft.com/office/drawing/2014/main" id="{9E6991C9-1BC3-45E3-B502-821265280254}"/>
              </a:ext>
            </a:extLst>
          </p:cNvPr>
          <p:cNvSpPr>
            <a:spLocks noGrp="1"/>
          </p:cNvSpPr>
          <p:nvPr/>
        </p:nvSpPr>
        <p:spPr>
          <a:xfrm>
            <a:off x="3114675" y="4029075"/>
            <a:ext cx="1809750" cy="5524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013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спокойный, без долгой рутины</a:t>
            </a:r>
          </a:p>
        </p:txBody>
      </p:sp>
      <p:sp>
        <p:nvSpPr>
          <p:cNvPr id="25" name="text">
            <a:extLst>
              <a:ext uri="{FF2B5EF4-FFF2-40B4-BE49-F238E27FC236}">
                <a16:creationId xmlns:a16="http://schemas.microsoft.com/office/drawing/2014/main" id="{0C606401-85D2-405A-BE04-1B79E7425689}"/>
              </a:ext>
            </a:extLst>
          </p:cNvPr>
          <p:cNvSpPr>
            <a:spLocks noGrp="1"/>
          </p:cNvSpPr>
          <p:nvPr/>
        </p:nvSpPr>
        <p:spPr>
          <a:xfrm>
            <a:off x="5133975" y="2238375"/>
            <a:ext cx="180975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650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650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00:20</a:t>
            </a:r>
          </a:p>
        </p:txBody>
      </p:sp>
      <p:sp>
        <p:nvSpPr>
          <p:cNvPr id="26" name="text">
            <a:extLst>
              <a:ext uri="{FF2B5EF4-FFF2-40B4-BE49-F238E27FC236}">
                <a16:creationId xmlns:a16="http://schemas.microsoft.com/office/drawing/2014/main" id="{FA6E7593-5EDB-4971-9DD5-B7A982FEEC69}"/>
              </a:ext>
            </a:extLst>
          </p:cNvPr>
          <p:cNvSpPr>
            <a:spLocks noGrp="1"/>
          </p:cNvSpPr>
          <p:nvPr/>
        </p:nvSpPr>
        <p:spPr>
          <a:xfrm>
            <a:off x="5819775" y="2981325"/>
            <a:ext cx="438150" cy="438150"/>
          </a:xfrm>
          <a:prstGeom prst="ellipse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3</a:t>
            </a:r>
          </a:p>
        </p:txBody>
      </p:sp>
      <p:sp>
        <p:nvSpPr>
          <p:cNvPr id="27" name="text">
            <a:extLst>
              <a:ext uri="{FF2B5EF4-FFF2-40B4-BE49-F238E27FC236}">
                <a16:creationId xmlns:a16="http://schemas.microsoft.com/office/drawing/2014/main" id="{877C9B2E-ACFE-4DD8-9148-2FD80CECC3C6}"/>
              </a:ext>
            </a:extLst>
          </p:cNvPr>
          <p:cNvSpPr>
            <a:spLocks noGrp="1"/>
          </p:cNvSpPr>
          <p:nvPr/>
        </p:nvSpPr>
        <p:spPr>
          <a:xfrm>
            <a:off x="5133975" y="3619500"/>
            <a:ext cx="1809750" cy="3238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48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ПОДГОТОВКА</a:t>
            </a:r>
          </a:p>
        </p:txBody>
      </p:sp>
      <p:sp>
        <p:nvSpPr>
          <p:cNvPr id="28" name="text">
            <a:extLst>
              <a:ext uri="{FF2B5EF4-FFF2-40B4-BE49-F238E27FC236}">
                <a16:creationId xmlns:a16="http://schemas.microsoft.com/office/drawing/2014/main" id="{7A10DD8C-8350-4515-89F8-C8D3164233C5}"/>
              </a:ext>
            </a:extLst>
          </p:cNvPr>
          <p:cNvSpPr>
            <a:spLocks noGrp="1"/>
          </p:cNvSpPr>
          <p:nvPr/>
        </p:nvSpPr>
        <p:spPr>
          <a:xfrm>
            <a:off x="5133975" y="4029075"/>
            <a:ext cx="1809750" cy="5524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013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вещи, будильник, комната</a:t>
            </a:r>
          </a:p>
        </p:txBody>
      </p:sp>
      <p:sp>
        <p:nvSpPr>
          <p:cNvPr id="29" name="text">
            <a:extLst>
              <a:ext uri="{FF2B5EF4-FFF2-40B4-BE49-F238E27FC236}">
                <a16:creationId xmlns:a16="http://schemas.microsoft.com/office/drawing/2014/main" id="{31F350D8-8921-4461-BE55-5CCEE81DC9FE}"/>
              </a:ext>
            </a:extLst>
          </p:cNvPr>
          <p:cNvSpPr>
            <a:spLocks noGrp="1"/>
          </p:cNvSpPr>
          <p:nvPr/>
        </p:nvSpPr>
        <p:spPr>
          <a:xfrm>
            <a:off x="7153275" y="2238375"/>
            <a:ext cx="180975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650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650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00:30</a:t>
            </a:r>
          </a:p>
        </p:txBody>
      </p:sp>
      <p:sp>
        <p:nvSpPr>
          <p:cNvPr id="30" name="text">
            <a:extLst>
              <a:ext uri="{FF2B5EF4-FFF2-40B4-BE49-F238E27FC236}">
                <a16:creationId xmlns:a16="http://schemas.microsoft.com/office/drawing/2014/main" id="{400C4BC8-26E9-415C-9349-8FF5FCD77B65}"/>
              </a:ext>
            </a:extLst>
          </p:cNvPr>
          <p:cNvSpPr>
            <a:spLocks noGrp="1"/>
          </p:cNvSpPr>
          <p:nvPr/>
        </p:nvSpPr>
        <p:spPr>
          <a:xfrm>
            <a:off x="7839075" y="2981325"/>
            <a:ext cx="438150" cy="438150"/>
          </a:xfrm>
          <a:prstGeom prst="ellipse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4</a:t>
            </a:r>
          </a:p>
        </p:txBody>
      </p:sp>
      <p:sp>
        <p:nvSpPr>
          <p:cNvPr id="31" name="text">
            <a:extLst>
              <a:ext uri="{FF2B5EF4-FFF2-40B4-BE49-F238E27FC236}">
                <a16:creationId xmlns:a16="http://schemas.microsoft.com/office/drawing/2014/main" id="{3711FE5F-4743-417C-8738-339D320A9CB0}"/>
              </a:ext>
            </a:extLst>
          </p:cNvPr>
          <p:cNvSpPr>
            <a:spLocks noGrp="1"/>
          </p:cNvSpPr>
          <p:nvPr/>
        </p:nvSpPr>
        <p:spPr>
          <a:xfrm>
            <a:off x="7153275" y="3619500"/>
            <a:ext cx="1809750" cy="3238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48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ТИШЕ И ТЕМНЕЕ</a:t>
            </a:r>
          </a:p>
        </p:txBody>
      </p:sp>
      <p:sp>
        <p:nvSpPr>
          <p:cNvPr id="32" name="text">
            <a:extLst>
              <a:ext uri="{FF2B5EF4-FFF2-40B4-BE49-F238E27FC236}">
                <a16:creationId xmlns:a16="http://schemas.microsoft.com/office/drawing/2014/main" id="{44317816-EF53-429E-B5DB-0192B0436D2F}"/>
              </a:ext>
            </a:extLst>
          </p:cNvPr>
          <p:cNvSpPr>
            <a:spLocks noGrp="1"/>
          </p:cNvSpPr>
          <p:nvPr/>
        </p:nvSpPr>
        <p:spPr>
          <a:xfrm>
            <a:off x="7153275" y="4029075"/>
            <a:ext cx="1809750" cy="5524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013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телефон вне кровати</a:t>
            </a:r>
          </a:p>
        </p:txBody>
      </p:sp>
      <p:sp>
        <p:nvSpPr>
          <p:cNvPr id="33" name="text">
            <a:extLst>
              <a:ext uri="{FF2B5EF4-FFF2-40B4-BE49-F238E27FC236}">
                <a16:creationId xmlns:a16="http://schemas.microsoft.com/office/drawing/2014/main" id="{E13AED9F-1ED7-4502-B3A0-1435CF52D4E8}"/>
              </a:ext>
            </a:extLst>
          </p:cNvPr>
          <p:cNvSpPr>
            <a:spLocks noGrp="1"/>
          </p:cNvSpPr>
          <p:nvPr/>
        </p:nvSpPr>
        <p:spPr>
          <a:xfrm>
            <a:off x="9172575" y="2238375"/>
            <a:ext cx="180975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650" b="1">
                <a:solidFill>
                  <a:srgbClr val="21A73F"/>
                </a:solidFill>
                <a:latin typeface="Ubuntu"/>
                <a:ea typeface="Ubuntu"/>
                <a:cs typeface="Ubuntu"/>
              </a:defRPr>
            </a:pPr>
            <a:r>
              <a:rPr sz="1650" b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00:45</a:t>
            </a:r>
          </a:p>
        </p:txBody>
      </p:sp>
      <p:sp>
        <p:nvSpPr>
          <p:cNvPr id="34" name="text">
            <a:extLst>
              <a:ext uri="{FF2B5EF4-FFF2-40B4-BE49-F238E27FC236}">
                <a16:creationId xmlns:a16="http://schemas.microsoft.com/office/drawing/2014/main" id="{D516E065-BA3B-4435-9724-C3D4FD06C058}"/>
              </a:ext>
            </a:extLst>
          </p:cNvPr>
          <p:cNvSpPr>
            <a:spLocks noGrp="1"/>
          </p:cNvSpPr>
          <p:nvPr/>
        </p:nvSpPr>
        <p:spPr>
          <a:xfrm>
            <a:off x="9858375" y="2981325"/>
            <a:ext cx="438150" cy="438150"/>
          </a:xfrm>
          <a:prstGeom prst="ellipse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5</a:t>
            </a:r>
          </a:p>
        </p:txBody>
      </p:sp>
      <p:sp>
        <p:nvSpPr>
          <p:cNvPr id="35" name="text">
            <a:extLst>
              <a:ext uri="{FF2B5EF4-FFF2-40B4-BE49-F238E27FC236}">
                <a16:creationId xmlns:a16="http://schemas.microsoft.com/office/drawing/2014/main" id="{5D927624-D0CC-4577-83ED-1CC8AE33B598}"/>
              </a:ext>
            </a:extLst>
          </p:cNvPr>
          <p:cNvSpPr>
            <a:spLocks noGrp="1"/>
          </p:cNvSpPr>
          <p:nvPr/>
        </p:nvSpPr>
        <p:spPr>
          <a:xfrm>
            <a:off x="9172575" y="3619500"/>
            <a:ext cx="1809750" cy="3238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48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СОН</a:t>
            </a:r>
          </a:p>
        </p:txBody>
      </p:sp>
      <p:sp>
        <p:nvSpPr>
          <p:cNvPr id="36" name="text">
            <a:extLst>
              <a:ext uri="{FF2B5EF4-FFF2-40B4-BE49-F238E27FC236}">
                <a16:creationId xmlns:a16="http://schemas.microsoft.com/office/drawing/2014/main" id="{0408D452-BD85-4DF7-94D9-F3CBA79D8803}"/>
              </a:ext>
            </a:extLst>
          </p:cNvPr>
          <p:cNvSpPr>
            <a:spLocks noGrp="1"/>
          </p:cNvSpPr>
          <p:nvPr/>
        </p:nvSpPr>
        <p:spPr>
          <a:xfrm>
            <a:off x="9172575" y="4029075"/>
            <a:ext cx="1809750" cy="5524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013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достаточное окно до подъёма</a:t>
            </a:r>
          </a:p>
        </p:txBody>
      </p:sp>
      <p:sp>
        <p:nvSpPr>
          <p:cNvPr id="37" name="text">
            <a:extLst>
              <a:ext uri="{FF2B5EF4-FFF2-40B4-BE49-F238E27FC236}">
                <a16:creationId xmlns:a16="http://schemas.microsoft.com/office/drawing/2014/main" id="{AC2BB312-0059-4FF8-ABA3-061552EC5768}"/>
              </a:ext>
            </a:extLst>
          </p:cNvPr>
          <p:cNvSpPr>
            <a:spLocks noGrp="1"/>
          </p:cNvSpPr>
          <p:nvPr/>
        </p:nvSpPr>
        <p:spPr>
          <a:xfrm>
            <a:off x="1666875" y="4857750"/>
            <a:ext cx="8858250" cy="457200"/>
          </a:xfrm>
          <a:prstGeom prst="roundRect">
            <a:avLst>
              <a:gd name="adj" fmla="val 16667"/>
            </a:avLst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76200" tIns="76200" rIns="76200" bIns="76200" anchor="ctr"/>
          <a:lstStyle/>
          <a:p>
            <a:pPr algn="ctr">
              <a:defRPr sz="13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4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Главное</a:t>
            </a:r>
            <a:r>
              <a:rPr sz="14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4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–</a:t>
            </a:r>
            <a:r>
              <a:rPr sz="14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4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заранее</a:t>
            </a:r>
            <a:r>
              <a:rPr sz="14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4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решить</a:t>
            </a:r>
            <a:r>
              <a:rPr sz="14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, </a:t>
            </a:r>
            <a:r>
              <a:rPr sz="14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что</a:t>
            </a:r>
            <a:r>
              <a:rPr sz="14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4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будет</a:t>
            </a:r>
            <a:r>
              <a:rPr sz="14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4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на</a:t>
            </a:r>
            <a:r>
              <a:rPr sz="14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4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ужин</a:t>
            </a:r>
            <a:r>
              <a:rPr sz="14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4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и</a:t>
            </a:r>
            <a:r>
              <a:rPr sz="14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4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во</a:t>
            </a:r>
            <a:r>
              <a:rPr sz="14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4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сколько</a:t>
            </a:r>
            <a:r>
              <a:rPr sz="14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4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нужно</a:t>
            </a:r>
            <a:r>
              <a:rPr sz="14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1400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лечь</a:t>
            </a:r>
            <a:r>
              <a:rPr sz="1400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09475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11F39B-A5FB-484F-AB98-C7A2FE16CDCB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Восстановление на выезде: время, свет и режим планируются командой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D33B561-FF1E-4365-B543-EE2F38A6E214}"/>
              </a:ext>
            </a:extLst>
          </p:cNvPr>
          <p:cNvSpPr>
            <a:spLocks noGrp="1"/>
          </p:cNvSpPr>
          <p:nvPr/>
        </p:nvSpPr>
        <p:spPr>
          <a:xfrm>
            <a:off x="1002506" y="1569149"/>
            <a:ext cx="10186892" cy="3077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indent="539750" algn="l">
              <a:buNone/>
            </a:pPr>
            <a:r>
              <a:rPr sz="1140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ПОЕЗДКА • ПРИ НЕСКОЛЬКИХ ЧАСОВЫХ ПОЯСАХ НЕ ЭКСПЕРИМЕНТИРОВАТЬ САМОСТОЯТЕЛЬНО</a:t>
            </a:r>
          </a:p>
        </p:txBody>
      </p:sp>
      <p:pic>
        <p:nvPicPr>
          <p:cNvPr id="15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rcRect l="9204" r="9204"/>
          <a:stretch>
            <a:fillRect/>
          </a:stretch>
        </p:blipFill>
        <p:spPr>
          <a:xfrm>
            <a:off x="1000125" y="2095500"/>
            <a:ext cx="3905250" cy="3190875"/>
          </a:xfrm>
          <a:prstGeom prst="rect">
            <a:avLst/>
          </a:prstGeom>
        </p:spPr>
      </p:pic>
      <p:sp>
        <p:nvSpPr>
          <p:cNvPr id="18" name="card">
            <a:extLst>
              <a:ext uri="{FF2B5EF4-FFF2-40B4-BE49-F238E27FC236}">
                <a16:creationId xmlns:a16="http://schemas.microsoft.com/office/drawing/2014/main" id="{6F7E389F-5E36-4F7B-B1B5-E49BB4B7D1A0}"/>
              </a:ext>
            </a:extLst>
          </p:cNvPr>
          <p:cNvSpPr>
            <a:spLocks noGrp="1"/>
          </p:cNvSpPr>
          <p:nvPr/>
        </p:nvSpPr>
        <p:spPr>
          <a:xfrm>
            <a:off x="5238750" y="2143125"/>
            <a:ext cx="2714625" cy="102870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19" name="card-accent">
            <a:extLst>
              <a:ext uri="{FF2B5EF4-FFF2-40B4-BE49-F238E27FC236}">
                <a16:creationId xmlns:a16="http://schemas.microsoft.com/office/drawing/2014/main" id="{2E2D0459-92DC-4452-AABB-78DC3064C167}"/>
              </a:ext>
            </a:extLst>
          </p:cNvPr>
          <p:cNvSpPr>
            <a:spLocks noGrp="1"/>
          </p:cNvSpPr>
          <p:nvPr/>
        </p:nvSpPr>
        <p:spPr>
          <a:xfrm>
            <a:off x="5238750" y="2143125"/>
            <a:ext cx="57150" cy="1028700"/>
          </a:xfrm>
          <a:prstGeom prst="rect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card-title">
            <a:extLst>
              <a:ext uri="{FF2B5EF4-FFF2-40B4-BE49-F238E27FC236}">
                <a16:creationId xmlns:a16="http://schemas.microsoft.com/office/drawing/2014/main" id="{B1B891C5-50C0-43D6-8F1F-D229D0E3C948}"/>
              </a:ext>
            </a:extLst>
          </p:cNvPr>
          <p:cNvSpPr>
            <a:spLocks noGrp="1"/>
          </p:cNvSpPr>
          <p:nvPr/>
        </p:nvSpPr>
        <p:spPr>
          <a:xfrm>
            <a:off x="5391150" y="2266950"/>
            <a:ext cx="2409825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88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РЕЖИМ</a:t>
            </a:r>
          </a:p>
        </p:txBody>
      </p:sp>
      <p:sp>
        <p:nvSpPr>
          <p:cNvPr id="21" name="card-body">
            <a:extLst>
              <a:ext uri="{FF2B5EF4-FFF2-40B4-BE49-F238E27FC236}">
                <a16:creationId xmlns:a16="http://schemas.microsoft.com/office/drawing/2014/main" id="{CAA9C606-4D1E-4172-8CC4-5BC1C148C51E}"/>
              </a:ext>
            </a:extLst>
          </p:cNvPr>
          <p:cNvSpPr>
            <a:spLocks noGrp="1"/>
          </p:cNvSpPr>
          <p:nvPr/>
        </p:nvSpPr>
        <p:spPr>
          <a:xfrm>
            <a:off x="5391150" y="2628900"/>
            <a:ext cx="2466975" cy="4381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90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небольшая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разница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–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перейти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на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время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места</a:t>
            </a:r>
            <a:endParaRPr sz="1200" b="0" dirty="0">
              <a:solidFill>
                <a:srgbClr val="343A3F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22" name="card">
            <a:extLst>
              <a:ext uri="{FF2B5EF4-FFF2-40B4-BE49-F238E27FC236}">
                <a16:creationId xmlns:a16="http://schemas.microsoft.com/office/drawing/2014/main" id="{E7ED09D6-42C9-420C-9B24-D78003D5F826}"/>
              </a:ext>
            </a:extLst>
          </p:cNvPr>
          <p:cNvSpPr>
            <a:spLocks noGrp="1"/>
          </p:cNvSpPr>
          <p:nvPr/>
        </p:nvSpPr>
        <p:spPr>
          <a:xfrm>
            <a:off x="8143875" y="2143125"/>
            <a:ext cx="2714625" cy="1028700"/>
          </a:xfrm>
          <a:prstGeom prst="roundRect">
            <a:avLst>
              <a:gd name="adj" fmla="val 7407"/>
            </a:avLst>
          </a:prstGeom>
          <a:solidFill>
            <a:srgbClr val="F2F4F5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23" name="card-accent">
            <a:extLst>
              <a:ext uri="{FF2B5EF4-FFF2-40B4-BE49-F238E27FC236}">
                <a16:creationId xmlns:a16="http://schemas.microsoft.com/office/drawing/2014/main" id="{4A379DA3-27F4-4C77-9433-E2CE9A3B64ED}"/>
              </a:ext>
            </a:extLst>
          </p:cNvPr>
          <p:cNvSpPr>
            <a:spLocks noGrp="1"/>
          </p:cNvSpPr>
          <p:nvPr/>
        </p:nvSpPr>
        <p:spPr>
          <a:xfrm>
            <a:off x="8143875" y="2143125"/>
            <a:ext cx="57150" cy="1028700"/>
          </a:xfrm>
          <a:prstGeom prst="rect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card-title">
            <a:extLst>
              <a:ext uri="{FF2B5EF4-FFF2-40B4-BE49-F238E27FC236}">
                <a16:creationId xmlns:a16="http://schemas.microsoft.com/office/drawing/2014/main" id="{2177BC25-E5A3-40CD-B858-DB7CE9332DD4}"/>
              </a:ext>
            </a:extLst>
          </p:cNvPr>
          <p:cNvSpPr>
            <a:spLocks noGrp="1"/>
          </p:cNvSpPr>
          <p:nvPr/>
        </p:nvSpPr>
        <p:spPr>
          <a:xfrm>
            <a:off x="8296275" y="2266950"/>
            <a:ext cx="2409825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88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СОН И СВЕТ</a:t>
            </a:r>
          </a:p>
        </p:txBody>
      </p:sp>
      <p:sp>
        <p:nvSpPr>
          <p:cNvPr id="25" name="card-body">
            <a:extLst>
              <a:ext uri="{FF2B5EF4-FFF2-40B4-BE49-F238E27FC236}">
                <a16:creationId xmlns:a16="http://schemas.microsoft.com/office/drawing/2014/main" id="{D6D55798-662D-4F16-B4E2-61A70C96209F}"/>
              </a:ext>
            </a:extLst>
          </p:cNvPr>
          <p:cNvSpPr>
            <a:spLocks noGrp="1"/>
          </p:cNvSpPr>
          <p:nvPr/>
        </p:nvSpPr>
        <p:spPr>
          <a:xfrm>
            <a:off x="8296275" y="2628900"/>
            <a:ext cx="2466975" cy="4381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90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несколько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поясов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–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только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по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плану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команды</a:t>
            </a:r>
            <a:endParaRPr sz="1200" b="0" dirty="0">
              <a:solidFill>
                <a:srgbClr val="343A3F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26" name="card">
            <a:extLst>
              <a:ext uri="{FF2B5EF4-FFF2-40B4-BE49-F238E27FC236}">
                <a16:creationId xmlns:a16="http://schemas.microsoft.com/office/drawing/2014/main" id="{A1FDCDCC-79BF-473E-A65B-CC66EC65141A}"/>
              </a:ext>
            </a:extLst>
          </p:cNvPr>
          <p:cNvSpPr>
            <a:spLocks noGrp="1"/>
          </p:cNvSpPr>
          <p:nvPr/>
        </p:nvSpPr>
        <p:spPr>
          <a:xfrm>
            <a:off x="5238750" y="3333750"/>
            <a:ext cx="2714625" cy="102870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27" name="card-accent">
            <a:extLst>
              <a:ext uri="{FF2B5EF4-FFF2-40B4-BE49-F238E27FC236}">
                <a16:creationId xmlns:a16="http://schemas.microsoft.com/office/drawing/2014/main" id="{BB1F971D-3B40-4551-9D80-DAF53A97C3A6}"/>
              </a:ext>
            </a:extLst>
          </p:cNvPr>
          <p:cNvSpPr>
            <a:spLocks noGrp="1"/>
          </p:cNvSpPr>
          <p:nvPr/>
        </p:nvSpPr>
        <p:spPr>
          <a:xfrm>
            <a:off x="5238750" y="3333750"/>
            <a:ext cx="57150" cy="1028700"/>
          </a:xfrm>
          <a:prstGeom prst="rect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" name="card-title">
            <a:extLst>
              <a:ext uri="{FF2B5EF4-FFF2-40B4-BE49-F238E27FC236}">
                <a16:creationId xmlns:a16="http://schemas.microsoft.com/office/drawing/2014/main" id="{00326932-1A6B-4582-A70A-7B6454E8BE17}"/>
              </a:ext>
            </a:extLst>
          </p:cNvPr>
          <p:cNvSpPr>
            <a:spLocks noGrp="1"/>
          </p:cNvSpPr>
          <p:nvPr/>
        </p:nvSpPr>
        <p:spPr>
          <a:xfrm>
            <a:off x="5391150" y="3457575"/>
            <a:ext cx="2409825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88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ЕДА И ВОДА</a:t>
            </a:r>
          </a:p>
        </p:txBody>
      </p:sp>
      <p:sp>
        <p:nvSpPr>
          <p:cNvPr id="29" name="card-body">
            <a:extLst>
              <a:ext uri="{FF2B5EF4-FFF2-40B4-BE49-F238E27FC236}">
                <a16:creationId xmlns:a16="http://schemas.microsoft.com/office/drawing/2014/main" id="{A62999BF-023C-498E-A139-5CDE303B3AFE}"/>
              </a:ext>
            </a:extLst>
          </p:cNvPr>
          <p:cNvSpPr>
            <a:spLocks noGrp="1"/>
          </p:cNvSpPr>
          <p:nvPr/>
        </p:nvSpPr>
        <p:spPr>
          <a:xfrm>
            <a:off x="5391150" y="3819525"/>
            <a:ext cx="2466975" cy="4381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90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приёмы пищи и питьё по местному времени</a:t>
            </a:r>
          </a:p>
        </p:txBody>
      </p:sp>
      <p:sp>
        <p:nvSpPr>
          <p:cNvPr id="30" name="card">
            <a:extLst>
              <a:ext uri="{FF2B5EF4-FFF2-40B4-BE49-F238E27FC236}">
                <a16:creationId xmlns:a16="http://schemas.microsoft.com/office/drawing/2014/main" id="{7FC082CC-F3E8-4B94-9C26-30B5998252EA}"/>
              </a:ext>
            </a:extLst>
          </p:cNvPr>
          <p:cNvSpPr>
            <a:spLocks noGrp="1"/>
          </p:cNvSpPr>
          <p:nvPr/>
        </p:nvSpPr>
        <p:spPr>
          <a:xfrm>
            <a:off x="8143875" y="3333750"/>
            <a:ext cx="2714625" cy="1028700"/>
          </a:xfrm>
          <a:prstGeom prst="roundRect">
            <a:avLst>
              <a:gd name="adj" fmla="val 7407"/>
            </a:avLst>
          </a:prstGeom>
          <a:solidFill>
            <a:srgbClr val="F2F4F5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31" name="card-accent">
            <a:extLst>
              <a:ext uri="{FF2B5EF4-FFF2-40B4-BE49-F238E27FC236}">
                <a16:creationId xmlns:a16="http://schemas.microsoft.com/office/drawing/2014/main" id="{D725B95A-E39A-457E-A08F-7982D8C9154F}"/>
              </a:ext>
            </a:extLst>
          </p:cNvPr>
          <p:cNvSpPr>
            <a:spLocks noGrp="1"/>
          </p:cNvSpPr>
          <p:nvPr/>
        </p:nvSpPr>
        <p:spPr>
          <a:xfrm>
            <a:off x="8143875" y="3333750"/>
            <a:ext cx="57150" cy="1028700"/>
          </a:xfrm>
          <a:prstGeom prst="rect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" name="card-title">
            <a:extLst>
              <a:ext uri="{FF2B5EF4-FFF2-40B4-BE49-F238E27FC236}">
                <a16:creationId xmlns:a16="http://schemas.microsoft.com/office/drawing/2014/main" id="{CF3E9A8A-3A04-49FE-B26B-A3769D4CA564}"/>
              </a:ext>
            </a:extLst>
          </p:cNvPr>
          <p:cNvSpPr>
            <a:spLocks noGrp="1"/>
          </p:cNvSpPr>
          <p:nvPr/>
        </p:nvSpPr>
        <p:spPr>
          <a:xfrm>
            <a:off x="8296275" y="3457575"/>
            <a:ext cx="2409825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88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КОФЕИН</a:t>
            </a:r>
          </a:p>
        </p:txBody>
      </p:sp>
      <p:sp>
        <p:nvSpPr>
          <p:cNvPr id="33" name="card-body">
            <a:extLst>
              <a:ext uri="{FF2B5EF4-FFF2-40B4-BE49-F238E27FC236}">
                <a16:creationId xmlns:a16="http://schemas.microsoft.com/office/drawing/2014/main" id="{94DBA379-9FFC-4950-B451-9B4158F19BB2}"/>
              </a:ext>
            </a:extLst>
          </p:cNvPr>
          <p:cNvSpPr>
            <a:spLocks noGrp="1"/>
          </p:cNvSpPr>
          <p:nvPr/>
        </p:nvSpPr>
        <p:spPr>
          <a:xfrm>
            <a:off x="8296275" y="3819525"/>
            <a:ext cx="2466975" cy="4381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90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не использовать самостоятельно; энергетики исключить</a:t>
            </a:r>
          </a:p>
        </p:txBody>
      </p:sp>
      <p:sp>
        <p:nvSpPr>
          <p:cNvPr id="34" name="text">
            <a:extLst>
              <a:ext uri="{FF2B5EF4-FFF2-40B4-BE49-F238E27FC236}">
                <a16:creationId xmlns:a16="http://schemas.microsoft.com/office/drawing/2014/main" id="{983E1092-0DD0-4169-B2FF-CFAF7563F047}"/>
              </a:ext>
            </a:extLst>
          </p:cNvPr>
          <p:cNvSpPr>
            <a:spLocks noGrp="1"/>
          </p:cNvSpPr>
          <p:nvPr/>
        </p:nvSpPr>
        <p:spPr>
          <a:xfrm>
            <a:off x="5238750" y="4524375"/>
            <a:ext cx="5619750" cy="666750"/>
          </a:xfrm>
          <a:prstGeom prst="roundRect">
            <a:avLst>
              <a:gd name="adj" fmla="val 11429"/>
            </a:avLst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95250" tIns="95250" rIns="95250" bIns="95250" anchor="ctr"/>
          <a:lstStyle/>
          <a:p>
            <a:pPr algn="ctr">
              <a:defRPr sz="1088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«В поездках мне нужно больше пить и заранее оставлять время для физического и психологического восстановления».</a:t>
            </a:r>
          </a:p>
        </p:txBody>
      </p:sp>
      <p:sp>
        <p:nvSpPr>
          <p:cNvPr id="35" name="text">
            <a:extLst>
              <a:ext uri="{FF2B5EF4-FFF2-40B4-BE49-F238E27FC236}">
                <a16:creationId xmlns:a16="http://schemas.microsoft.com/office/drawing/2014/main" id="{B68614BA-A044-4060-BA3F-4C2EEFCC836D}"/>
              </a:ext>
            </a:extLst>
          </p:cNvPr>
          <p:cNvSpPr>
            <a:spLocks noGrp="1"/>
          </p:cNvSpPr>
          <p:nvPr/>
        </p:nvSpPr>
        <p:spPr>
          <a:xfrm>
            <a:off x="5334000" y="5210175"/>
            <a:ext cx="5429250" cy="2095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788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788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Hilary Knight, сборная США</a:t>
            </a:r>
          </a:p>
        </p:txBody>
      </p:sp>
    </p:spTree>
    <p:extLst>
      <p:ext uri="{BB962C8B-B14F-4D97-AF65-F5344CB8AC3E}">
        <p14:creationId xmlns:p14="http://schemas.microsoft.com/office/powerpoint/2010/main" val="9109475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2">
            <a:extLst>
              <a:ext uri="{FF2B5EF4-FFF2-40B4-BE49-F238E27FC236}">
                <a16:creationId xmlns:a16="http://schemas.microsoft.com/office/drawing/2014/main" id="{8B7BFBEF-C732-924D-9F09-A2C57EA8CF63}"/>
              </a:ext>
            </a:extLst>
          </p:cNvPr>
          <p:cNvSpPr>
            <a:spLocks noGrp="1"/>
          </p:cNvSpPr>
          <p:nvPr/>
        </p:nvSpPr>
        <p:spPr>
          <a:xfrm>
            <a:off x="1002506" y="1215378"/>
            <a:ext cx="10186892" cy="30777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Раздел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3. </a:t>
            </a:r>
            <a:r>
              <a:rPr lang="ru-RU"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Самоконтроль</a:t>
            </a:r>
            <a:endParaRPr sz="2000" b="1" dirty="0">
              <a:solidFill>
                <a:srgbClr val="111111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3" name="Прямоугольник 13">
            <a:extLst>
              <a:ext uri="{FF2B5EF4-FFF2-40B4-BE49-F238E27FC236}">
                <a16:creationId xmlns:a16="http://schemas.microsoft.com/office/drawing/2014/main" id="{C456C81D-0302-637C-BAE6-7C3A73020970}"/>
              </a:ext>
            </a:extLst>
          </p:cNvPr>
          <p:cNvSpPr>
            <a:spLocks noGrp="1"/>
          </p:cNvSpPr>
          <p:nvPr/>
        </p:nvSpPr>
        <p:spPr>
          <a:xfrm>
            <a:off x="1002506" y="1630693"/>
            <a:ext cx="10186892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indent="539750" algn="l">
              <a:buNone/>
            </a:pPr>
            <a:r>
              <a:rPr lang="ru-RU" sz="120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Самоконтроль помогает определить на что обратить внимание в первую очередь</a:t>
            </a:r>
            <a:r>
              <a:rPr sz="1200" b="0" dirty="0">
                <a:solidFill>
                  <a:srgbClr val="4D555C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  <p:pic>
        <p:nvPicPr>
          <p:cNvPr id="4" name="Рисунок 11">
            <a:extLst>
              <a:ext uri="{FF2B5EF4-FFF2-40B4-BE49-F238E27FC236}">
                <a16:creationId xmlns:a16="http://schemas.microsoft.com/office/drawing/2014/main" id="{4660F2CA-CB54-26B3-64F9-6E28DA3343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5" name="section-router">
            <a:extLst>
              <a:ext uri="{FF2B5EF4-FFF2-40B4-BE49-F238E27FC236}">
                <a16:creationId xmlns:a16="http://schemas.microsoft.com/office/drawing/2014/main" id="{3CA1AC1C-5E2D-2967-7AF5-8F82BB601161}"/>
              </a:ext>
            </a:extLst>
          </p:cNvPr>
          <p:cNvSpPr>
            <a:spLocks noGrp="1"/>
          </p:cNvSpPr>
          <p:nvPr/>
        </p:nvSpPr>
        <p:spPr>
          <a:xfrm>
            <a:off x="1000125" y="1952625"/>
            <a:ext cx="10191750" cy="3619500"/>
          </a:xfrm>
          <a:prstGeom prst="rect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router-kicker">
            <a:extLst>
              <a:ext uri="{FF2B5EF4-FFF2-40B4-BE49-F238E27FC236}">
                <a16:creationId xmlns:a16="http://schemas.microsoft.com/office/drawing/2014/main" id="{0CD28773-86D3-CA61-6A35-4F4E0A3E1A9F}"/>
              </a:ext>
            </a:extLst>
          </p:cNvPr>
          <p:cNvSpPr>
            <a:spLocks noGrp="1"/>
          </p:cNvSpPr>
          <p:nvPr/>
        </p:nvSpPr>
        <p:spPr>
          <a:xfrm>
            <a:off x="1285875" y="2171700"/>
            <a:ext cx="9620250" cy="3429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5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05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МАРШРУТ ЛЕКЦИИ</a:t>
            </a:r>
          </a:p>
        </p:txBody>
      </p:sp>
      <p:sp>
        <p:nvSpPr>
          <p:cNvPr id="7" name="router-1">
            <a:extLst>
              <a:ext uri="{FF2B5EF4-FFF2-40B4-BE49-F238E27FC236}">
                <a16:creationId xmlns:a16="http://schemas.microsoft.com/office/drawing/2014/main" id="{638A62D1-4379-C815-F197-47F77D53503A}"/>
              </a:ext>
            </a:extLst>
          </p:cNvPr>
          <p:cNvSpPr>
            <a:spLocks noGrp="1"/>
          </p:cNvSpPr>
          <p:nvPr/>
        </p:nvSpPr>
        <p:spPr>
          <a:xfrm>
            <a:off x="1285875" y="2686050"/>
            <a:ext cx="419100" cy="419100"/>
          </a:xfrm>
          <a:prstGeom prst="ellipse">
            <a:avLst/>
          </a:prstGeom>
          <a:solidFill>
            <a:srgbClr val="272A2D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1</a:t>
            </a:r>
          </a:p>
        </p:txBody>
      </p:sp>
      <p:sp>
        <p:nvSpPr>
          <p:cNvPr id="8" name="router-head-1">
            <a:extLst>
              <a:ext uri="{FF2B5EF4-FFF2-40B4-BE49-F238E27FC236}">
                <a16:creationId xmlns:a16="http://schemas.microsoft.com/office/drawing/2014/main" id="{8603FEDA-7028-5403-EDE9-6C2947FE7DC9}"/>
              </a:ext>
            </a:extLst>
          </p:cNvPr>
          <p:cNvSpPr>
            <a:spLocks noGrp="1"/>
          </p:cNvSpPr>
          <p:nvPr/>
        </p:nvSpPr>
        <p:spPr>
          <a:xfrm>
            <a:off x="1905000" y="2676525"/>
            <a:ext cx="32385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ЖИДКОСТЬ</a:t>
            </a:r>
          </a:p>
        </p:txBody>
      </p:sp>
      <p:sp>
        <p:nvSpPr>
          <p:cNvPr id="9" name="router-body-1">
            <a:extLst>
              <a:ext uri="{FF2B5EF4-FFF2-40B4-BE49-F238E27FC236}">
                <a16:creationId xmlns:a16="http://schemas.microsoft.com/office/drawing/2014/main" id="{6B255540-FAFE-5511-514D-BA0062591FDD}"/>
              </a:ext>
            </a:extLst>
          </p:cNvPr>
          <p:cNvSpPr>
            <a:spLocks noGrp="1"/>
          </p:cNvSpPr>
          <p:nvPr/>
        </p:nvSpPr>
        <p:spPr>
          <a:xfrm>
            <a:off x="5334000" y="2676525"/>
            <a:ext cx="49530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65" b="0">
                <a:solidFill>
                  <a:srgbClr val="AEB4B8"/>
                </a:solidFill>
                <a:latin typeface="Ubuntu"/>
                <a:ea typeface="Ubuntu"/>
                <a:cs typeface="Ubuntu"/>
              </a:defRPr>
            </a:pPr>
            <a:r>
              <a:rPr sz="1065" b="0">
                <a:solidFill>
                  <a:srgbClr val="AEB4B8"/>
                </a:solidFill>
                <a:latin typeface="Ubuntu"/>
                <a:ea typeface="Ubuntu"/>
                <a:cs typeface="Ubuntu"/>
              </a:rPr>
              <a:t>что и сколько пить</a:t>
            </a:r>
          </a:p>
        </p:txBody>
      </p:sp>
      <p:sp>
        <p:nvSpPr>
          <p:cNvPr id="10" name="router-line-1">
            <a:extLst>
              <a:ext uri="{FF2B5EF4-FFF2-40B4-BE49-F238E27FC236}">
                <a16:creationId xmlns:a16="http://schemas.microsoft.com/office/drawing/2014/main" id="{B4C86444-BD19-2FE6-0953-C451D48DD885}"/>
              </a:ext>
            </a:extLst>
          </p:cNvPr>
          <p:cNvSpPr>
            <a:spLocks noGrp="1"/>
          </p:cNvSpPr>
          <p:nvPr/>
        </p:nvSpPr>
        <p:spPr>
          <a:xfrm>
            <a:off x="1905000" y="3048000"/>
            <a:ext cx="8382000" cy="14288"/>
          </a:xfrm>
          <a:prstGeom prst="rect">
            <a:avLst/>
          </a:prstGeom>
          <a:solidFill>
            <a:srgbClr val="4A4E52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router-2">
            <a:extLst>
              <a:ext uri="{FF2B5EF4-FFF2-40B4-BE49-F238E27FC236}">
                <a16:creationId xmlns:a16="http://schemas.microsoft.com/office/drawing/2014/main" id="{DCDF7326-A64C-304C-71CE-FEB466A139BE}"/>
              </a:ext>
            </a:extLst>
          </p:cNvPr>
          <p:cNvSpPr>
            <a:spLocks noGrp="1"/>
          </p:cNvSpPr>
          <p:nvPr/>
        </p:nvSpPr>
        <p:spPr>
          <a:xfrm>
            <a:off x="1285875" y="3343275"/>
            <a:ext cx="419100" cy="419100"/>
          </a:xfrm>
          <a:prstGeom prst="ellipse">
            <a:avLst/>
          </a:prstGeom>
          <a:solidFill>
            <a:srgbClr val="272A2D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2</a:t>
            </a:r>
          </a:p>
        </p:txBody>
      </p:sp>
      <p:sp>
        <p:nvSpPr>
          <p:cNvPr id="12" name="router-head-2">
            <a:extLst>
              <a:ext uri="{FF2B5EF4-FFF2-40B4-BE49-F238E27FC236}">
                <a16:creationId xmlns:a16="http://schemas.microsoft.com/office/drawing/2014/main" id="{D828B040-7ECA-8669-B692-62F1BF519A8D}"/>
              </a:ext>
            </a:extLst>
          </p:cNvPr>
          <p:cNvSpPr>
            <a:spLocks noGrp="1"/>
          </p:cNvSpPr>
          <p:nvPr/>
        </p:nvSpPr>
        <p:spPr>
          <a:xfrm>
            <a:off x="1905000" y="3333750"/>
            <a:ext cx="32385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ТОПЛИВО</a:t>
            </a:r>
          </a:p>
        </p:txBody>
      </p:sp>
      <p:sp>
        <p:nvSpPr>
          <p:cNvPr id="17" name="router-body-2">
            <a:extLst>
              <a:ext uri="{FF2B5EF4-FFF2-40B4-BE49-F238E27FC236}">
                <a16:creationId xmlns:a16="http://schemas.microsoft.com/office/drawing/2014/main" id="{E16BE854-8906-C301-1D28-8EB7FF645377}"/>
              </a:ext>
            </a:extLst>
          </p:cNvPr>
          <p:cNvSpPr>
            <a:spLocks noGrp="1"/>
          </p:cNvSpPr>
          <p:nvPr/>
        </p:nvSpPr>
        <p:spPr>
          <a:xfrm>
            <a:off x="5334000" y="3333750"/>
            <a:ext cx="49530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65" b="0">
                <a:solidFill>
                  <a:srgbClr val="AEB4B8"/>
                </a:solidFill>
                <a:latin typeface="Ubuntu"/>
                <a:ea typeface="Ubuntu"/>
                <a:cs typeface="Ubuntu"/>
              </a:defRPr>
            </a:pPr>
            <a:r>
              <a:rPr sz="1065" b="0">
                <a:solidFill>
                  <a:srgbClr val="AEB4B8"/>
                </a:solidFill>
                <a:latin typeface="Ubuntu"/>
                <a:ea typeface="Ubuntu"/>
                <a:cs typeface="Ubuntu"/>
              </a:rPr>
              <a:t>когда и что съесть</a:t>
            </a:r>
          </a:p>
        </p:txBody>
      </p:sp>
      <p:sp>
        <p:nvSpPr>
          <p:cNvPr id="36" name="router-line-2">
            <a:extLst>
              <a:ext uri="{FF2B5EF4-FFF2-40B4-BE49-F238E27FC236}">
                <a16:creationId xmlns:a16="http://schemas.microsoft.com/office/drawing/2014/main" id="{F802079B-20DC-A7F7-78D6-0B991343CA53}"/>
              </a:ext>
            </a:extLst>
          </p:cNvPr>
          <p:cNvSpPr>
            <a:spLocks noGrp="1"/>
          </p:cNvSpPr>
          <p:nvPr/>
        </p:nvSpPr>
        <p:spPr>
          <a:xfrm>
            <a:off x="1905000" y="3705225"/>
            <a:ext cx="8382000" cy="14288"/>
          </a:xfrm>
          <a:prstGeom prst="rect">
            <a:avLst/>
          </a:prstGeom>
          <a:solidFill>
            <a:srgbClr val="4A4E52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router-3">
            <a:extLst>
              <a:ext uri="{FF2B5EF4-FFF2-40B4-BE49-F238E27FC236}">
                <a16:creationId xmlns:a16="http://schemas.microsoft.com/office/drawing/2014/main" id="{71851727-52BB-CFB2-27A2-ED7378F6A807}"/>
              </a:ext>
            </a:extLst>
          </p:cNvPr>
          <p:cNvSpPr>
            <a:spLocks noGrp="1"/>
          </p:cNvSpPr>
          <p:nvPr/>
        </p:nvSpPr>
        <p:spPr>
          <a:xfrm>
            <a:off x="1285875" y="4000500"/>
            <a:ext cx="419100" cy="419100"/>
          </a:xfrm>
          <a:prstGeom prst="ellipse">
            <a:avLst/>
          </a:prstGeom>
          <a:solidFill>
            <a:srgbClr val="272A2D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3</a:t>
            </a:r>
          </a:p>
        </p:txBody>
      </p:sp>
      <p:sp>
        <p:nvSpPr>
          <p:cNvPr id="38" name="router-head-3">
            <a:extLst>
              <a:ext uri="{FF2B5EF4-FFF2-40B4-BE49-F238E27FC236}">
                <a16:creationId xmlns:a16="http://schemas.microsoft.com/office/drawing/2014/main" id="{9F1921AD-E912-CDD0-9E42-CD0328EF943E}"/>
              </a:ext>
            </a:extLst>
          </p:cNvPr>
          <p:cNvSpPr>
            <a:spLocks noGrp="1"/>
          </p:cNvSpPr>
          <p:nvPr/>
        </p:nvSpPr>
        <p:spPr>
          <a:xfrm>
            <a:off x="1905000" y="3990975"/>
            <a:ext cx="32385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200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chemeClr val="bg1"/>
                </a:solidFill>
                <a:latin typeface="Ubuntu"/>
                <a:ea typeface="Ubuntu"/>
                <a:cs typeface="Ubuntu"/>
              </a:rPr>
              <a:t>СОН</a:t>
            </a:r>
          </a:p>
        </p:txBody>
      </p:sp>
      <p:sp>
        <p:nvSpPr>
          <p:cNvPr id="39" name="router-body-3">
            <a:extLst>
              <a:ext uri="{FF2B5EF4-FFF2-40B4-BE49-F238E27FC236}">
                <a16:creationId xmlns:a16="http://schemas.microsoft.com/office/drawing/2014/main" id="{C88F65CE-1949-8B71-187B-712B22F8E0EB}"/>
              </a:ext>
            </a:extLst>
          </p:cNvPr>
          <p:cNvSpPr>
            <a:spLocks noGrp="1"/>
          </p:cNvSpPr>
          <p:nvPr/>
        </p:nvSpPr>
        <p:spPr>
          <a:xfrm>
            <a:off x="5334000" y="3990975"/>
            <a:ext cx="49530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65" b="0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065" b="0" dirty="0" err="1">
                <a:solidFill>
                  <a:srgbClr val="AEB4B9"/>
                </a:solidFill>
                <a:latin typeface="Ubuntu"/>
                <a:ea typeface="Ubuntu"/>
                <a:cs typeface="Ubuntu"/>
              </a:rPr>
              <a:t>как</a:t>
            </a:r>
            <a:r>
              <a:rPr sz="1065" b="0" dirty="0">
                <a:solidFill>
                  <a:srgbClr val="AEB4B9"/>
                </a:solidFill>
                <a:latin typeface="Ubuntu"/>
                <a:ea typeface="Ubuntu"/>
                <a:cs typeface="Ubuntu"/>
              </a:rPr>
              <a:t> </a:t>
            </a:r>
            <a:r>
              <a:rPr sz="1065" b="0" dirty="0" err="1">
                <a:solidFill>
                  <a:srgbClr val="AEB4B9"/>
                </a:solidFill>
                <a:latin typeface="Ubuntu"/>
                <a:ea typeface="Ubuntu"/>
                <a:cs typeface="Ubuntu"/>
              </a:rPr>
              <a:t>закончить</a:t>
            </a:r>
            <a:r>
              <a:rPr sz="1065" b="0" dirty="0">
                <a:solidFill>
                  <a:srgbClr val="AEB4B9"/>
                </a:solidFill>
                <a:latin typeface="Ubuntu"/>
                <a:ea typeface="Ubuntu"/>
                <a:cs typeface="Ubuntu"/>
              </a:rPr>
              <a:t> </a:t>
            </a:r>
            <a:r>
              <a:rPr sz="1065" b="0" dirty="0" err="1">
                <a:solidFill>
                  <a:srgbClr val="AEB4B9"/>
                </a:solidFill>
                <a:latin typeface="Ubuntu"/>
                <a:ea typeface="Ubuntu"/>
                <a:cs typeface="Ubuntu"/>
              </a:rPr>
              <a:t>вечер</a:t>
            </a:r>
            <a:endParaRPr sz="1065" b="0" dirty="0">
              <a:solidFill>
                <a:srgbClr val="AEB4B9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40" name="router-line-3">
            <a:extLst>
              <a:ext uri="{FF2B5EF4-FFF2-40B4-BE49-F238E27FC236}">
                <a16:creationId xmlns:a16="http://schemas.microsoft.com/office/drawing/2014/main" id="{B43E2637-F652-04CC-ED8E-95A3557B8241}"/>
              </a:ext>
            </a:extLst>
          </p:cNvPr>
          <p:cNvSpPr>
            <a:spLocks noGrp="1"/>
          </p:cNvSpPr>
          <p:nvPr/>
        </p:nvSpPr>
        <p:spPr>
          <a:xfrm>
            <a:off x="1905000" y="4362450"/>
            <a:ext cx="8382000" cy="14288"/>
          </a:xfrm>
          <a:prstGeom prst="rect">
            <a:avLst/>
          </a:prstGeom>
          <a:solidFill>
            <a:srgbClr val="4A4E52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1" name="router-4">
            <a:extLst>
              <a:ext uri="{FF2B5EF4-FFF2-40B4-BE49-F238E27FC236}">
                <a16:creationId xmlns:a16="http://schemas.microsoft.com/office/drawing/2014/main" id="{65160E71-33E4-8B42-6C1C-7C36A6D02DDB}"/>
              </a:ext>
            </a:extLst>
          </p:cNvPr>
          <p:cNvSpPr>
            <a:spLocks noGrp="1"/>
          </p:cNvSpPr>
          <p:nvPr/>
        </p:nvSpPr>
        <p:spPr>
          <a:xfrm>
            <a:off x="1285875" y="4657725"/>
            <a:ext cx="419100" cy="419100"/>
          </a:xfrm>
          <a:prstGeom prst="ellipse">
            <a:avLst/>
          </a:prstGeom>
          <a:solidFill>
            <a:srgbClr val="00B050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4</a:t>
            </a:r>
          </a:p>
        </p:txBody>
      </p:sp>
      <p:sp>
        <p:nvSpPr>
          <p:cNvPr id="42" name="router-head-4">
            <a:extLst>
              <a:ext uri="{FF2B5EF4-FFF2-40B4-BE49-F238E27FC236}">
                <a16:creationId xmlns:a16="http://schemas.microsoft.com/office/drawing/2014/main" id="{FF45FBE5-DC9C-B06C-FD4F-1CE9732F9B4A}"/>
              </a:ext>
            </a:extLst>
          </p:cNvPr>
          <p:cNvSpPr>
            <a:spLocks noGrp="1"/>
          </p:cNvSpPr>
          <p:nvPr/>
        </p:nvSpPr>
        <p:spPr>
          <a:xfrm>
            <a:off x="1905000" y="4648200"/>
            <a:ext cx="32385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20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 dirty="0">
                <a:solidFill>
                  <a:srgbClr val="00B050"/>
                </a:solidFill>
                <a:latin typeface="Ubuntu"/>
                <a:ea typeface="Ubuntu"/>
                <a:cs typeface="Ubuntu"/>
              </a:rPr>
              <a:t>САМОКОНТРОЛЬ</a:t>
            </a:r>
          </a:p>
        </p:txBody>
      </p:sp>
      <p:sp>
        <p:nvSpPr>
          <p:cNvPr id="43" name="router-body-4">
            <a:extLst>
              <a:ext uri="{FF2B5EF4-FFF2-40B4-BE49-F238E27FC236}">
                <a16:creationId xmlns:a16="http://schemas.microsoft.com/office/drawing/2014/main" id="{758EC3DC-F439-480F-6019-B97C37E0719B}"/>
              </a:ext>
            </a:extLst>
          </p:cNvPr>
          <p:cNvSpPr>
            <a:spLocks noGrp="1"/>
          </p:cNvSpPr>
          <p:nvPr/>
        </p:nvSpPr>
        <p:spPr>
          <a:xfrm>
            <a:off x="5334000" y="4648200"/>
            <a:ext cx="4953000" cy="2381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65" b="0">
                <a:solidFill>
                  <a:srgbClr val="AEB4B8"/>
                </a:solidFill>
                <a:latin typeface="Ubuntu"/>
                <a:ea typeface="Ubuntu"/>
                <a:cs typeface="Ubuntu"/>
              </a:defRPr>
            </a:pPr>
            <a:r>
              <a:rPr sz="1065" b="0" dirty="0" err="1">
                <a:solidFill>
                  <a:schemeClr val="bg1"/>
                </a:solidFill>
                <a:latin typeface="Ubuntu"/>
                <a:ea typeface="Ubuntu"/>
                <a:cs typeface="Ubuntu"/>
              </a:rPr>
              <a:t>что</a:t>
            </a:r>
            <a:r>
              <a:rPr sz="1065" b="0" dirty="0">
                <a:solidFill>
                  <a:schemeClr val="bg1"/>
                </a:solidFill>
                <a:latin typeface="Ubuntu"/>
                <a:ea typeface="Ubuntu"/>
                <a:cs typeface="Ubuntu"/>
              </a:rPr>
              <a:t> </a:t>
            </a:r>
            <a:r>
              <a:rPr sz="1065" b="0" dirty="0" err="1">
                <a:solidFill>
                  <a:schemeClr val="bg1"/>
                </a:solidFill>
                <a:latin typeface="Ubuntu"/>
                <a:ea typeface="Ubuntu"/>
                <a:cs typeface="Ubuntu"/>
              </a:rPr>
              <a:t>проверить</a:t>
            </a:r>
            <a:r>
              <a:rPr sz="1065" b="0" dirty="0">
                <a:solidFill>
                  <a:schemeClr val="bg1"/>
                </a:solidFill>
                <a:latin typeface="Ubuntu"/>
                <a:ea typeface="Ubuntu"/>
                <a:cs typeface="Ubuntu"/>
              </a:rPr>
              <a:t> </a:t>
            </a:r>
            <a:r>
              <a:rPr sz="1065" b="0" dirty="0" err="1">
                <a:solidFill>
                  <a:schemeClr val="bg1"/>
                </a:solidFill>
                <a:latin typeface="Ubuntu"/>
                <a:ea typeface="Ubuntu"/>
                <a:cs typeface="Ubuntu"/>
              </a:rPr>
              <a:t>утром</a:t>
            </a:r>
            <a:endParaRPr sz="1065" b="0" dirty="0">
              <a:solidFill>
                <a:schemeClr val="bg1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44" name="router-line-4">
            <a:extLst>
              <a:ext uri="{FF2B5EF4-FFF2-40B4-BE49-F238E27FC236}">
                <a16:creationId xmlns:a16="http://schemas.microsoft.com/office/drawing/2014/main" id="{B04E7890-97E9-0DE0-F95A-A7ECC67B44FB}"/>
              </a:ext>
            </a:extLst>
          </p:cNvPr>
          <p:cNvSpPr>
            <a:spLocks noGrp="1"/>
          </p:cNvSpPr>
          <p:nvPr/>
        </p:nvSpPr>
        <p:spPr>
          <a:xfrm>
            <a:off x="1905000" y="5019675"/>
            <a:ext cx="8382000" cy="14288"/>
          </a:xfrm>
          <a:prstGeom prst="rect">
            <a:avLst/>
          </a:prstGeom>
          <a:solidFill>
            <a:srgbClr val="4A4E52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6484210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11F39B-A5FB-484F-AB98-C7A2FE16CDCB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Утро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после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матча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: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проверка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за</a:t>
            </a:r>
            <a:r>
              <a:rPr sz="2000" b="1" dirty="0">
                <a:solidFill>
                  <a:srgbClr val="111111"/>
                </a:solidFill>
                <a:latin typeface="Ubuntu"/>
                <a:ea typeface="Ubuntu"/>
                <a:cs typeface="Ubuntu"/>
              </a:rPr>
              <a:t> 30 </a:t>
            </a:r>
            <a:r>
              <a:rPr sz="2000" b="1" dirty="0" err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секунд</a:t>
            </a:r>
            <a:endParaRPr sz="2000" b="1" dirty="0">
              <a:solidFill>
                <a:srgbClr val="111111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D33B561-FF1E-4365-B543-EE2F38A6E214}"/>
              </a:ext>
            </a:extLst>
          </p:cNvPr>
          <p:cNvSpPr>
            <a:spLocks noGrp="1"/>
          </p:cNvSpPr>
          <p:nvPr/>
        </p:nvSpPr>
        <p:spPr>
          <a:xfrm>
            <a:off x="1002506" y="1630692"/>
            <a:ext cx="10186892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indent="539750" algn="l">
              <a:buNone/>
            </a:pP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УТРО • ОТВЕЧАТЬ ЧЕСТНО ДО ТРЕНИРОВКИ</a:t>
            </a:r>
          </a:p>
        </p:txBody>
      </p:sp>
      <p:pic>
        <p:nvPicPr>
          <p:cNvPr id="15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16" name="metric-value">
            <a:extLst>
              <a:ext uri="{FF2B5EF4-FFF2-40B4-BE49-F238E27FC236}">
                <a16:creationId xmlns:a16="http://schemas.microsoft.com/office/drawing/2014/main" id="{1C7A7770-2649-4A02-B84F-63BBB0EA12BA}"/>
              </a:ext>
            </a:extLst>
          </p:cNvPr>
          <p:cNvSpPr>
            <a:spLocks noGrp="1"/>
          </p:cNvSpPr>
          <p:nvPr/>
        </p:nvSpPr>
        <p:spPr>
          <a:xfrm>
            <a:off x="1000125" y="2143125"/>
            <a:ext cx="2381250" cy="6286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3450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3450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30</a:t>
            </a:r>
          </a:p>
        </p:txBody>
      </p:sp>
      <p:sp>
        <p:nvSpPr>
          <p:cNvPr id="17" name="metric-label">
            <a:extLst>
              <a:ext uri="{FF2B5EF4-FFF2-40B4-BE49-F238E27FC236}">
                <a16:creationId xmlns:a16="http://schemas.microsoft.com/office/drawing/2014/main" id="{63229020-D489-416D-AF0D-3159CB5CC197}"/>
              </a:ext>
            </a:extLst>
          </p:cNvPr>
          <p:cNvSpPr>
            <a:spLocks noGrp="1"/>
          </p:cNvSpPr>
          <p:nvPr/>
        </p:nvSpPr>
        <p:spPr>
          <a:xfrm>
            <a:off x="1000125" y="2771775"/>
            <a:ext cx="2381250" cy="4191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065" b="1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065" b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СЕКУНД</a:t>
            </a:r>
          </a:p>
        </p:txBody>
      </p:sp>
      <p:sp>
        <p:nvSpPr>
          <p:cNvPr id="18" name="text">
            <a:extLst>
              <a:ext uri="{FF2B5EF4-FFF2-40B4-BE49-F238E27FC236}">
                <a16:creationId xmlns:a16="http://schemas.microsoft.com/office/drawing/2014/main" id="{4258C63D-0D4E-4CC5-BA3B-F1A3006712A2}"/>
              </a:ext>
            </a:extLst>
          </p:cNvPr>
          <p:cNvSpPr>
            <a:spLocks noGrp="1"/>
          </p:cNvSpPr>
          <p:nvPr/>
        </p:nvSpPr>
        <p:spPr>
          <a:xfrm>
            <a:off x="1190625" y="3429000"/>
            <a:ext cx="2000250" cy="1095375"/>
          </a:xfrm>
          <a:prstGeom prst="roundRect">
            <a:avLst>
              <a:gd name="adj" fmla="val 6957"/>
            </a:avLst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95250" tIns="95250" rIns="95250" bIns="95250" anchor="ctr"/>
          <a:lstStyle/>
          <a:p>
            <a:pPr algn="ctr">
              <a:defRPr sz="1275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75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«Готова ли я выполнить запланированную работу сегодня?»</a:t>
            </a:r>
          </a:p>
        </p:txBody>
      </p:sp>
      <p:sp>
        <p:nvSpPr>
          <p:cNvPr id="19" name="card">
            <a:extLst>
              <a:ext uri="{FF2B5EF4-FFF2-40B4-BE49-F238E27FC236}">
                <a16:creationId xmlns:a16="http://schemas.microsoft.com/office/drawing/2014/main" id="{0CEEF02C-9A6F-43B7-8CD5-396B4E5BC0DB}"/>
              </a:ext>
            </a:extLst>
          </p:cNvPr>
          <p:cNvSpPr>
            <a:spLocks noGrp="1"/>
          </p:cNvSpPr>
          <p:nvPr/>
        </p:nvSpPr>
        <p:spPr>
          <a:xfrm>
            <a:off x="3810000" y="2190750"/>
            <a:ext cx="2143125" cy="1190625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20" name="card-accent">
            <a:extLst>
              <a:ext uri="{FF2B5EF4-FFF2-40B4-BE49-F238E27FC236}">
                <a16:creationId xmlns:a16="http://schemas.microsoft.com/office/drawing/2014/main" id="{24946456-7DBF-444A-A783-7AF72E6C2A76}"/>
              </a:ext>
            </a:extLst>
          </p:cNvPr>
          <p:cNvSpPr>
            <a:spLocks noGrp="1"/>
          </p:cNvSpPr>
          <p:nvPr/>
        </p:nvSpPr>
        <p:spPr>
          <a:xfrm>
            <a:off x="3810000" y="2190750"/>
            <a:ext cx="57150" cy="1190625"/>
          </a:xfrm>
          <a:prstGeom prst="rect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card-title">
            <a:extLst>
              <a:ext uri="{FF2B5EF4-FFF2-40B4-BE49-F238E27FC236}">
                <a16:creationId xmlns:a16="http://schemas.microsoft.com/office/drawing/2014/main" id="{A71BD893-A7FC-47C4-8DB5-6A678E4EBCCB}"/>
              </a:ext>
            </a:extLst>
          </p:cNvPr>
          <p:cNvSpPr>
            <a:spLocks noGrp="1"/>
          </p:cNvSpPr>
          <p:nvPr/>
        </p:nvSpPr>
        <p:spPr>
          <a:xfrm>
            <a:off x="3962400" y="2314575"/>
            <a:ext cx="1838325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6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СОН</a:t>
            </a:r>
          </a:p>
        </p:txBody>
      </p:sp>
      <p:sp>
        <p:nvSpPr>
          <p:cNvPr id="22" name="card-body">
            <a:extLst>
              <a:ext uri="{FF2B5EF4-FFF2-40B4-BE49-F238E27FC236}">
                <a16:creationId xmlns:a16="http://schemas.microsoft.com/office/drawing/2014/main" id="{498E7DD2-740F-4302-8ECB-7F46E68A6015}"/>
              </a:ext>
            </a:extLst>
          </p:cNvPr>
          <p:cNvSpPr>
            <a:spLocks noGrp="1"/>
          </p:cNvSpPr>
          <p:nvPr/>
        </p:nvSpPr>
        <p:spPr>
          <a:xfrm>
            <a:off x="3962400" y="2676525"/>
            <a:ext cx="1838325" cy="6000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23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часы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+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качество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: 1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плохо</a:t>
            </a:r>
            <a:r>
              <a:rPr sz="1200" b="0" dirty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 → 5 </a:t>
            </a:r>
            <a:r>
              <a:rPr sz="1200" b="0" dirty="0" err="1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хорошо</a:t>
            </a:r>
            <a:endParaRPr sz="1200" b="0" dirty="0">
              <a:solidFill>
                <a:srgbClr val="343A3F"/>
              </a:solidFill>
              <a:latin typeface="Ubuntu"/>
              <a:ea typeface="Ubuntu"/>
              <a:cs typeface="Ubuntu"/>
            </a:endParaRPr>
          </a:p>
        </p:txBody>
      </p:sp>
      <p:sp>
        <p:nvSpPr>
          <p:cNvPr id="23" name="card">
            <a:extLst>
              <a:ext uri="{FF2B5EF4-FFF2-40B4-BE49-F238E27FC236}">
                <a16:creationId xmlns:a16="http://schemas.microsoft.com/office/drawing/2014/main" id="{B66B4B9F-33CE-46D9-B953-EBF675777E4D}"/>
              </a:ext>
            </a:extLst>
          </p:cNvPr>
          <p:cNvSpPr>
            <a:spLocks noGrp="1"/>
          </p:cNvSpPr>
          <p:nvPr/>
        </p:nvSpPr>
        <p:spPr>
          <a:xfrm>
            <a:off x="6191250" y="2190750"/>
            <a:ext cx="2143125" cy="1190625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24" name="card-accent">
            <a:extLst>
              <a:ext uri="{FF2B5EF4-FFF2-40B4-BE49-F238E27FC236}">
                <a16:creationId xmlns:a16="http://schemas.microsoft.com/office/drawing/2014/main" id="{A8F78A62-2CEE-44A1-9544-CF0183BA6726}"/>
              </a:ext>
            </a:extLst>
          </p:cNvPr>
          <p:cNvSpPr>
            <a:spLocks noGrp="1"/>
          </p:cNvSpPr>
          <p:nvPr/>
        </p:nvSpPr>
        <p:spPr>
          <a:xfrm>
            <a:off x="6191250" y="2190750"/>
            <a:ext cx="57150" cy="1190625"/>
          </a:xfrm>
          <a:prstGeom prst="rect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card-title">
            <a:extLst>
              <a:ext uri="{FF2B5EF4-FFF2-40B4-BE49-F238E27FC236}">
                <a16:creationId xmlns:a16="http://schemas.microsoft.com/office/drawing/2014/main" id="{43C2ED42-82FC-4EA8-BF0C-3827BFA0ECCB}"/>
              </a:ext>
            </a:extLst>
          </p:cNvPr>
          <p:cNvSpPr>
            <a:spLocks noGrp="1"/>
          </p:cNvSpPr>
          <p:nvPr/>
        </p:nvSpPr>
        <p:spPr>
          <a:xfrm>
            <a:off x="6343650" y="2314575"/>
            <a:ext cx="1838325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6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БОДРОСТЬ</a:t>
            </a:r>
          </a:p>
        </p:txBody>
      </p:sp>
      <p:sp>
        <p:nvSpPr>
          <p:cNvPr id="26" name="card-body">
            <a:extLst>
              <a:ext uri="{FF2B5EF4-FFF2-40B4-BE49-F238E27FC236}">
                <a16:creationId xmlns:a16="http://schemas.microsoft.com/office/drawing/2014/main" id="{2ABAFC10-0F92-4674-A5DA-4844FF21E250}"/>
              </a:ext>
            </a:extLst>
          </p:cNvPr>
          <p:cNvSpPr>
            <a:spLocks noGrp="1"/>
          </p:cNvSpPr>
          <p:nvPr/>
        </p:nvSpPr>
        <p:spPr>
          <a:xfrm>
            <a:off x="6343650" y="2676525"/>
            <a:ext cx="1838325" cy="6000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23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1 нет сил → 5 полностью бодра</a:t>
            </a:r>
          </a:p>
        </p:txBody>
      </p:sp>
      <p:sp>
        <p:nvSpPr>
          <p:cNvPr id="27" name="card">
            <a:extLst>
              <a:ext uri="{FF2B5EF4-FFF2-40B4-BE49-F238E27FC236}">
                <a16:creationId xmlns:a16="http://schemas.microsoft.com/office/drawing/2014/main" id="{EC6D35B9-FA7C-48BA-A61C-A8CF431FECA0}"/>
              </a:ext>
            </a:extLst>
          </p:cNvPr>
          <p:cNvSpPr>
            <a:spLocks noGrp="1"/>
          </p:cNvSpPr>
          <p:nvPr/>
        </p:nvSpPr>
        <p:spPr>
          <a:xfrm>
            <a:off x="8572500" y="2190750"/>
            <a:ext cx="2143125" cy="1190625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28" name="card-accent">
            <a:extLst>
              <a:ext uri="{FF2B5EF4-FFF2-40B4-BE49-F238E27FC236}">
                <a16:creationId xmlns:a16="http://schemas.microsoft.com/office/drawing/2014/main" id="{C74FCC68-2152-40C1-8829-2D1B64963C7D}"/>
              </a:ext>
            </a:extLst>
          </p:cNvPr>
          <p:cNvSpPr>
            <a:spLocks noGrp="1"/>
          </p:cNvSpPr>
          <p:nvPr/>
        </p:nvSpPr>
        <p:spPr>
          <a:xfrm>
            <a:off x="8572500" y="2190750"/>
            <a:ext cx="57150" cy="1190625"/>
          </a:xfrm>
          <a:prstGeom prst="rect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card-title">
            <a:extLst>
              <a:ext uri="{FF2B5EF4-FFF2-40B4-BE49-F238E27FC236}">
                <a16:creationId xmlns:a16="http://schemas.microsoft.com/office/drawing/2014/main" id="{D2082992-983C-4C8A-9533-38F11C61BDC1}"/>
              </a:ext>
            </a:extLst>
          </p:cNvPr>
          <p:cNvSpPr>
            <a:spLocks noGrp="1"/>
          </p:cNvSpPr>
          <p:nvPr/>
        </p:nvSpPr>
        <p:spPr>
          <a:xfrm>
            <a:off x="8724900" y="2314575"/>
            <a:ext cx="1838325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6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МЫШЦЫ</a:t>
            </a:r>
          </a:p>
        </p:txBody>
      </p:sp>
      <p:sp>
        <p:nvSpPr>
          <p:cNvPr id="30" name="card-body">
            <a:extLst>
              <a:ext uri="{FF2B5EF4-FFF2-40B4-BE49-F238E27FC236}">
                <a16:creationId xmlns:a16="http://schemas.microsoft.com/office/drawing/2014/main" id="{1324CB88-CEBB-46F4-BD95-897DEF0F1314}"/>
              </a:ext>
            </a:extLst>
          </p:cNvPr>
          <p:cNvSpPr>
            <a:spLocks noGrp="1"/>
          </p:cNvSpPr>
          <p:nvPr/>
        </p:nvSpPr>
        <p:spPr>
          <a:xfrm>
            <a:off x="8724900" y="2676525"/>
            <a:ext cx="1838325" cy="6000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23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1 сильно болят → 5 боли нет</a:t>
            </a:r>
          </a:p>
        </p:txBody>
      </p:sp>
      <p:sp>
        <p:nvSpPr>
          <p:cNvPr id="31" name="card">
            <a:extLst>
              <a:ext uri="{FF2B5EF4-FFF2-40B4-BE49-F238E27FC236}">
                <a16:creationId xmlns:a16="http://schemas.microsoft.com/office/drawing/2014/main" id="{BB7F0A80-41C3-4854-B1D1-B95FB180776D}"/>
              </a:ext>
            </a:extLst>
          </p:cNvPr>
          <p:cNvSpPr>
            <a:spLocks noGrp="1"/>
          </p:cNvSpPr>
          <p:nvPr/>
        </p:nvSpPr>
        <p:spPr>
          <a:xfrm>
            <a:off x="3810000" y="3714750"/>
            <a:ext cx="2143125" cy="1190625"/>
          </a:xfrm>
          <a:prstGeom prst="roundRect">
            <a:avLst>
              <a:gd name="adj" fmla="val 6400"/>
            </a:avLst>
          </a:prstGeom>
          <a:solidFill>
            <a:srgbClr val="F2F4F5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32" name="card-accent">
            <a:extLst>
              <a:ext uri="{FF2B5EF4-FFF2-40B4-BE49-F238E27FC236}">
                <a16:creationId xmlns:a16="http://schemas.microsoft.com/office/drawing/2014/main" id="{3D6AE32C-549F-4660-B98E-8785BB0B3F42}"/>
              </a:ext>
            </a:extLst>
          </p:cNvPr>
          <p:cNvSpPr>
            <a:spLocks noGrp="1"/>
          </p:cNvSpPr>
          <p:nvPr/>
        </p:nvSpPr>
        <p:spPr>
          <a:xfrm>
            <a:off x="3810000" y="3714750"/>
            <a:ext cx="57150" cy="1190625"/>
          </a:xfrm>
          <a:prstGeom prst="rect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3" name="card-title">
            <a:extLst>
              <a:ext uri="{FF2B5EF4-FFF2-40B4-BE49-F238E27FC236}">
                <a16:creationId xmlns:a16="http://schemas.microsoft.com/office/drawing/2014/main" id="{496F9228-CFD1-42C2-A24B-F96C2DB2236E}"/>
              </a:ext>
            </a:extLst>
          </p:cNvPr>
          <p:cNvSpPr>
            <a:spLocks noGrp="1"/>
          </p:cNvSpPr>
          <p:nvPr/>
        </p:nvSpPr>
        <p:spPr>
          <a:xfrm>
            <a:off x="3962400" y="3838575"/>
            <a:ext cx="1838325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6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НАСТРОЕНИЕ</a:t>
            </a:r>
          </a:p>
        </p:txBody>
      </p:sp>
      <p:sp>
        <p:nvSpPr>
          <p:cNvPr id="34" name="card-body">
            <a:extLst>
              <a:ext uri="{FF2B5EF4-FFF2-40B4-BE49-F238E27FC236}">
                <a16:creationId xmlns:a16="http://schemas.microsoft.com/office/drawing/2014/main" id="{CFB2C0E3-2437-4020-B590-3C78AF47A6A0}"/>
              </a:ext>
            </a:extLst>
          </p:cNvPr>
          <p:cNvSpPr>
            <a:spLocks noGrp="1"/>
          </p:cNvSpPr>
          <p:nvPr/>
        </p:nvSpPr>
        <p:spPr>
          <a:xfrm>
            <a:off x="3962400" y="4200525"/>
            <a:ext cx="1838325" cy="6000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23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1 плохо → 5 хорошо</a:t>
            </a:r>
          </a:p>
        </p:txBody>
      </p:sp>
      <p:sp>
        <p:nvSpPr>
          <p:cNvPr id="35" name="card">
            <a:extLst>
              <a:ext uri="{FF2B5EF4-FFF2-40B4-BE49-F238E27FC236}">
                <a16:creationId xmlns:a16="http://schemas.microsoft.com/office/drawing/2014/main" id="{07492382-DC00-488D-BA3F-BBC9C66334F5}"/>
              </a:ext>
            </a:extLst>
          </p:cNvPr>
          <p:cNvSpPr>
            <a:spLocks noGrp="1"/>
          </p:cNvSpPr>
          <p:nvPr/>
        </p:nvSpPr>
        <p:spPr>
          <a:xfrm>
            <a:off x="6191250" y="3714750"/>
            <a:ext cx="2143125" cy="1190625"/>
          </a:xfrm>
          <a:prstGeom prst="roundRect">
            <a:avLst>
              <a:gd name="adj" fmla="val 6400"/>
            </a:avLst>
          </a:prstGeom>
          <a:solidFill>
            <a:srgbClr val="F2F4F5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36" name="card-accent">
            <a:extLst>
              <a:ext uri="{FF2B5EF4-FFF2-40B4-BE49-F238E27FC236}">
                <a16:creationId xmlns:a16="http://schemas.microsoft.com/office/drawing/2014/main" id="{BC487D35-A1D9-4C31-A87D-07B58FAE7463}"/>
              </a:ext>
            </a:extLst>
          </p:cNvPr>
          <p:cNvSpPr>
            <a:spLocks noGrp="1"/>
          </p:cNvSpPr>
          <p:nvPr/>
        </p:nvSpPr>
        <p:spPr>
          <a:xfrm>
            <a:off x="6191250" y="3714750"/>
            <a:ext cx="57150" cy="1190625"/>
          </a:xfrm>
          <a:prstGeom prst="rect">
            <a:avLst/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card-title">
            <a:extLst>
              <a:ext uri="{FF2B5EF4-FFF2-40B4-BE49-F238E27FC236}">
                <a16:creationId xmlns:a16="http://schemas.microsoft.com/office/drawing/2014/main" id="{8419F842-3E29-4682-8EDC-B5A3F8638518}"/>
              </a:ext>
            </a:extLst>
          </p:cNvPr>
          <p:cNvSpPr>
            <a:spLocks noGrp="1"/>
          </p:cNvSpPr>
          <p:nvPr/>
        </p:nvSpPr>
        <p:spPr>
          <a:xfrm>
            <a:off x="6343650" y="3838575"/>
            <a:ext cx="1838325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6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ЖЕЛАНИЕ</a:t>
            </a:r>
          </a:p>
        </p:txBody>
      </p:sp>
      <p:sp>
        <p:nvSpPr>
          <p:cNvPr id="38" name="card-body">
            <a:extLst>
              <a:ext uri="{FF2B5EF4-FFF2-40B4-BE49-F238E27FC236}">
                <a16:creationId xmlns:a16="http://schemas.microsoft.com/office/drawing/2014/main" id="{8FFBA1CE-48FE-4825-8035-4BF751545A45}"/>
              </a:ext>
            </a:extLst>
          </p:cNvPr>
          <p:cNvSpPr>
            <a:spLocks noGrp="1"/>
          </p:cNvSpPr>
          <p:nvPr/>
        </p:nvSpPr>
        <p:spPr>
          <a:xfrm>
            <a:off x="6343650" y="4200525"/>
            <a:ext cx="1838325" cy="6000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23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1 нет → 5 хочу тренироваться</a:t>
            </a:r>
          </a:p>
        </p:txBody>
      </p:sp>
      <p:sp>
        <p:nvSpPr>
          <p:cNvPr id="39" name="card">
            <a:extLst>
              <a:ext uri="{FF2B5EF4-FFF2-40B4-BE49-F238E27FC236}">
                <a16:creationId xmlns:a16="http://schemas.microsoft.com/office/drawing/2014/main" id="{4F9C3963-2275-407B-9570-F452AA8B2F55}"/>
              </a:ext>
            </a:extLst>
          </p:cNvPr>
          <p:cNvSpPr>
            <a:spLocks noGrp="1"/>
          </p:cNvSpPr>
          <p:nvPr/>
        </p:nvSpPr>
        <p:spPr>
          <a:xfrm>
            <a:off x="8572500" y="3714750"/>
            <a:ext cx="2143125" cy="1190625"/>
          </a:xfrm>
          <a:prstGeom prst="roundRect">
            <a:avLst>
              <a:gd name="adj" fmla="val 6400"/>
            </a:avLst>
          </a:prstGeom>
          <a:solidFill>
            <a:srgbClr val="F2F4F5"/>
          </a:solidFill>
          <a:ln w="8573">
            <a:solidFill>
              <a:srgbClr val="DCE1E3"/>
            </a:solidFill>
            <a:prstDash val="solid"/>
          </a:ln>
        </p:spPr>
      </p:sp>
      <p:sp>
        <p:nvSpPr>
          <p:cNvPr id="40" name="card-accent">
            <a:extLst>
              <a:ext uri="{FF2B5EF4-FFF2-40B4-BE49-F238E27FC236}">
                <a16:creationId xmlns:a16="http://schemas.microsoft.com/office/drawing/2014/main" id="{33FF4EC1-6280-440A-A996-5AD2DA5248C5}"/>
              </a:ext>
            </a:extLst>
          </p:cNvPr>
          <p:cNvSpPr>
            <a:spLocks noGrp="1"/>
          </p:cNvSpPr>
          <p:nvPr/>
        </p:nvSpPr>
        <p:spPr>
          <a:xfrm>
            <a:off x="8572500" y="3714750"/>
            <a:ext cx="57150" cy="1190625"/>
          </a:xfrm>
          <a:prstGeom prst="rect">
            <a:avLst/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1" name="card-title">
            <a:extLst>
              <a:ext uri="{FF2B5EF4-FFF2-40B4-BE49-F238E27FC236}">
                <a16:creationId xmlns:a16="http://schemas.microsoft.com/office/drawing/2014/main" id="{DBF016FA-74A6-4D92-8363-EE9CD94A7C08}"/>
              </a:ext>
            </a:extLst>
          </p:cNvPr>
          <p:cNvSpPr>
            <a:spLocks noGrp="1"/>
          </p:cNvSpPr>
          <p:nvPr/>
        </p:nvSpPr>
        <p:spPr>
          <a:xfrm>
            <a:off x="8724900" y="3838575"/>
            <a:ext cx="1838325" cy="3048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65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СИМПТОМЫ</a:t>
            </a:r>
          </a:p>
        </p:txBody>
      </p:sp>
      <p:sp>
        <p:nvSpPr>
          <p:cNvPr id="42" name="card-body">
            <a:extLst>
              <a:ext uri="{FF2B5EF4-FFF2-40B4-BE49-F238E27FC236}">
                <a16:creationId xmlns:a16="http://schemas.microsoft.com/office/drawing/2014/main" id="{43A75AA4-1D3F-4025-AD89-647D2D813127}"/>
              </a:ext>
            </a:extLst>
          </p:cNvPr>
          <p:cNvSpPr>
            <a:spLocks noGrp="1"/>
          </p:cNvSpPr>
          <p:nvPr/>
        </p:nvSpPr>
        <p:spPr>
          <a:xfrm>
            <a:off x="8724900" y="4200525"/>
            <a:ext cx="1838325" cy="60007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923" b="0">
                <a:solidFill>
                  <a:srgbClr val="343A3F"/>
                </a:solidFill>
                <a:latin typeface="Ubuntu"/>
                <a:ea typeface="Ubuntu"/>
                <a:cs typeface="Ubuntu"/>
              </a:defRPr>
            </a:pPr>
            <a:r>
              <a:rPr sz="1200" b="0">
                <a:solidFill>
                  <a:srgbClr val="343A3F"/>
                </a:solidFill>
                <a:latin typeface="Ubuntu"/>
                <a:ea typeface="Ubuntu"/>
                <a:cs typeface="Ubuntu"/>
              </a:rPr>
              <a:t>цикла / болезни / боли</a:t>
            </a:r>
          </a:p>
        </p:txBody>
      </p:sp>
    </p:spTree>
    <p:extLst>
      <p:ext uri="{BB962C8B-B14F-4D97-AF65-F5344CB8AC3E}">
        <p14:creationId xmlns:p14="http://schemas.microsoft.com/office/powerpoint/2010/main" val="9109475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11F39B-A5FB-484F-AB98-C7A2FE16CDCB}"/>
              </a:ext>
            </a:extLst>
          </p:cNvPr>
          <p:cNvSpPr>
            <a:spLocks noGrp="1"/>
          </p:cNvSpPr>
          <p:nvPr/>
        </p:nvSpPr>
        <p:spPr>
          <a:xfrm>
            <a:off x="1002506" y="1169194"/>
            <a:ext cx="10186892" cy="40014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Самоконтроль: сравнивать с собой, а не с партнёрами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D33B561-FF1E-4365-B543-EE2F38A6E214}"/>
              </a:ext>
            </a:extLst>
          </p:cNvPr>
          <p:cNvSpPr>
            <a:spLocks noGrp="1"/>
          </p:cNvSpPr>
          <p:nvPr/>
        </p:nvSpPr>
        <p:spPr>
          <a:xfrm>
            <a:off x="1002506" y="1630692"/>
            <a:ext cx="10186892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indent="539750" algn="l">
              <a:buNone/>
            </a:pPr>
            <a:r>
              <a:rPr sz="1200" b="1" dirty="0">
                <a:solidFill>
                  <a:srgbClr val="E52D33"/>
                </a:solidFill>
                <a:latin typeface="Ubuntu"/>
                <a:ea typeface="Ubuntu"/>
                <a:cs typeface="Ubuntu"/>
              </a:rPr>
              <a:t>РАБОЧЕЕ КОМАНДНОЕ ПРАВИЛО • 7–14 СТАБИЛЬНЫХ ДНЕЙ ДЛЯ ЛИЧНОЙ НОРМЫ</a:t>
            </a:r>
          </a:p>
        </p:txBody>
      </p:sp>
      <p:pic>
        <p:nvPicPr>
          <p:cNvPr id="15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42" y="561655"/>
            <a:ext cx="496485" cy="607540"/>
          </a:xfrm>
          <a:prstGeom prst="rect">
            <a:avLst/>
          </a:prstGeom>
        </p:spPr>
      </p:pic>
      <p:sp>
        <p:nvSpPr>
          <p:cNvPr id="16" name="shape">
            <a:extLst>
              <a:ext uri="{FF2B5EF4-FFF2-40B4-BE49-F238E27FC236}">
                <a16:creationId xmlns:a16="http://schemas.microsoft.com/office/drawing/2014/main" id="{4E076E75-CFFF-4EFF-B49A-EC2D7475EAEA}"/>
              </a:ext>
            </a:extLst>
          </p:cNvPr>
          <p:cNvSpPr>
            <a:spLocks noGrp="1"/>
          </p:cNvSpPr>
          <p:nvPr/>
        </p:nvSpPr>
        <p:spPr>
          <a:xfrm>
            <a:off x="1000125" y="2095500"/>
            <a:ext cx="65246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DCE1E3"/>
            </a:solidFill>
            <a:prstDash val="solid"/>
          </a:ln>
        </p:spPr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FF702746-7725-47AF-9E5A-2B8AA0C45A73}"/>
              </a:ext>
            </a:extLst>
          </p:cNvPr>
          <p:cNvSpPr>
            <a:spLocks noGrp="1"/>
          </p:cNvSpPr>
          <p:nvPr/>
        </p:nvSpPr>
        <p:spPr>
          <a:xfrm>
            <a:off x="1238250" y="2286000"/>
            <a:ext cx="6048375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1088" b="1">
                <a:solidFill>
                  <a:srgbClr val="667078"/>
                </a:solidFill>
                <a:latin typeface="Ubuntu"/>
                <a:ea typeface="Ubuntu"/>
                <a:cs typeface="Ubuntu"/>
              </a:defRPr>
            </a:pPr>
            <a:r>
              <a:rPr sz="1088" b="1">
                <a:solidFill>
                  <a:srgbClr val="667078"/>
                </a:solidFill>
                <a:latin typeface="Ubuntu"/>
                <a:ea typeface="Ubuntu"/>
                <a:cs typeface="Ubuntu"/>
              </a:rPr>
              <a:t>ПРИМЕР: ОБЩАЯ ГОТОВНОСТЬ 1–5</a:t>
            </a: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C56BA6FC-320C-458B-B733-8BDBD2F9710C}"/>
              </a:ext>
            </a:extLst>
          </p:cNvPr>
          <p:cNvSpPr>
            <a:spLocks noGrp="1"/>
          </p:cNvSpPr>
          <p:nvPr/>
        </p:nvSpPr>
        <p:spPr>
          <a:xfrm>
            <a:off x="1381125" y="4524375"/>
            <a:ext cx="5667375" cy="19050"/>
          </a:xfrm>
          <a:prstGeom prst="rect">
            <a:avLst/>
          </a:prstGeom>
          <a:solidFill>
            <a:srgbClr val="DCE1E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wellness-bar">
            <a:extLst>
              <a:ext uri="{FF2B5EF4-FFF2-40B4-BE49-F238E27FC236}">
                <a16:creationId xmlns:a16="http://schemas.microsoft.com/office/drawing/2014/main" id="{270CE80F-4131-40AA-8072-16C59E9AA610}"/>
              </a:ext>
            </a:extLst>
          </p:cNvPr>
          <p:cNvSpPr>
            <a:spLocks noGrp="1"/>
          </p:cNvSpPr>
          <p:nvPr/>
        </p:nvSpPr>
        <p:spPr>
          <a:xfrm>
            <a:off x="1476375" y="2844165"/>
            <a:ext cx="457200" cy="1680210"/>
          </a:xfrm>
          <a:prstGeom prst="roundRect">
            <a:avLst>
              <a:gd name="adj" fmla="val 16667"/>
            </a:avLst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text">
            <a:extLst>
              <a:ext uri="{FF2B5EF4-FFF2-40B4-BE49-F238E27FC236}">
                <a16:creationId xmlns:a16="http://schemas.microsoft.com/office/drawing/2014/main" id="{C6EA84F4-9BB2-461C-A724-CEB4E75F366C}"/>
              </a:ext>
            </a:extLst>
          </p:cNvPr>
          <p:cNvSpPr>
            <a:spLocks noGrp="1"/>
          </p:cNvSpPr>
          <p:nvPr/>
        </p:nvSpPr>
        <p:spPr>
          <a:xfrm>
            <a:off x="1476375" y="2434590"/>
            <a:ext cx="457200" cy="2667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75" b="1">
                <a:solidFill>
                  <a:srgbClr val="21A73F"/>
                </a:solidFill>
                <a:latin typeface="Ubuntu"/>
                <a:ea typeface="Ubuntu"/>
                <a:cs typeface="Ubuntu"/>
              </a:defRPr>
            </a:pPr>
            <a:r>
              <a:rPr sz="975" b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4,2</a:t>
            </a:r>
          </a:p>
        </p:txBody>
      </p:sp>
      <p:sp>
        <p:nvSpPr>
          <p:cNvPr id="21" name="text">
            <a:extLst>
              <a:ext uri="{FF2B5EF4-FFF2-40B4-BE49-F238E27FC236}">
                <a16:creationId xmlns:a16="http://schemas.microsoft.com/office/drawing/2014/main" id="{0ADDC64E-CA4D-4F3B-83B8-C5846258FC25}"/>
              </a:ext>
            </a:extLst>
          </p:cNvPr>
          <p:cNvSpPr>
            <a:spLocks noGrp="1"/>
          </p:cNvSpPr>
          <p:nvPr/>
        </p:nvSpPr>
        <p:spPr>
          <a:xfrm>
            <a:off x="1476375" y="4667250"/>
            <a:ext cx="457200" cy="2667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38" b="1">
                <a:solidFill>
                  <a:srgbClr val="667078"/>
                </a:solidFill>
                <a:latin typeface="Ubuntu"/>
                <a:ea typeface="Ubuntu"/>
                <a:cs typeface="Ubuntu"/>
              </a:defRPr>
            </a:pPr>
            <a:r>
              <a:rPr sz="938" b="1">
                <a:solidFill>
                  <a:srgbClr val="667078"/>
                </a:solidFill>
                <a:latin typeface="Ubuntu"/>
                <a:ea typeface="Ubuntu"/>
                <a:cs typeface="Ubuntu"/>
              </a:rPr>
              <a:t>ПН</a:t>
            </a:r>
          </a:p>
        </p:txBody>
      </p:sp>
      <p:sp>
        <p:nvSpPr>
          <p:cNvPr id="22" name="wellness-bar">
            <a:extLst>
              <a:ext uri="{FF2B5EF4-FFF2-40B4-BE49-F238E27FC236}">
                <a16:creationId xmlns:a16="http://schemas.microsoft.com/office/drawing/2014/main" id="{33205D5A-0E3E-4D0E-9E29-6EC7A7D6EC74}"/>
              </a:ext>
            </a:extLst>
          </p:cNvPr>
          <p:cNvSpPr>
            <a:spLocks noGrp="1"/>
          </p:cNvSpPr>
          <p:nvPr/>
        </p:nvSpPr>
        <p:spPr>
          <a:xfrm>
            <a:off x="2257425" y="2924175"/>
            <a:ext cx="457200" cy="1600200"/>
          </a:xfrm>
          <a:prstGeom prst="roundRect">
            <a:avLst>
              <a:gd name="adj" fmla="val 16667"/>
            </a:avLst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">
            <a:extLst>
              <a:ext uri="{FF2B5EF4-FFF2-40B4-BE49-F238E27FC236}">
                <a16:creationId xmlns:a16="http://schemas.microsoft.com/office/drawing/2014/main" id="{52977306-E3C4-4AB0-8F5C-022B4579D9B5}"/>
              </a:ext>
            </a:extLst>
          </p:cNvPr>
          <p:cNvSpPr>
            <a:spLocks noGrp="1"/>
          </p:cNvSpPr>
          <p:nvPr/>
        </p:nvSpPr>
        <p:spPr>
          <a:xfrm>
            <a:off x="2257425" y="2514600"/>
            <a:ext cx="457200" cy="2667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75" b="1">
                <a:solidFill>
                  <a:srgbClr val="21A73F"/>
                </a:solidFill>
                <a:latin typeface="Ubuntu"/>
                <a:ea typeface="Ubuntu"/>
                <a:cs typeface="Ubuntu"/>
              </a:defRPr>
            </a:pPr>
            <a:r>
              <a:rPr sz="975" b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4,0</a:t>
            </a:r>
          </a:p>
        </p:txBody>
      </p:sp>
      <p:sp>
        <p:nvSpPr>
          <p:cNvPr id="24" name="text">
            <a:extLst>
              <a:ext uri="{FF2B5EF4-FFF2-40B4-BE49-F238E27FC236}">
                <a16:creationId xmlns:a16="http://schemas.microsoft.com/office/drawing/2014/main" id="{D0FD6DE3-D5F8-4524-A37F-201601662B0B}"/>
              </a:ext>
            </a:extLst>
          </p:cNvPr>
          <p:cNvSpPr>
            <a:spLocks noGrp="1"/>
          </p:cNvSpPr>
          <p:nvPr/>
        </p:nvSpPr>
        <p:spPr>
          <a:xfrm>
            <a:off x="2257425" y="4667250"/>
            <a:ext cx="457200" cy="2667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38" b="1">
                <a:solidFill>
                  <a:srgbClr val="667078"/>
                </a:solidFill>
                <a:latin typeface="Ubuntu"/>
                <a:ea typeface="Ubuntu"/>
                <a:cs typeface="Ubuntu"/>
              </a:defRPr>
            </a:pPr>
            <a:r>
              <a:rPr sz="938" b="1">
                <a:solidFill>
                  <a:srgbClr val="667078"/>
                </a:solidFill>
                <a:latin typeface="Ubuntu"/>
                <a:ea typeface="Ubuntu"/>
                <a:cs typeface="Ubuntu"/>
              </a:rPr>
              <a:t>ВТ</a:t>
            </a:r>
          </a:p>
        </p:txBody>
      </p:sp>
      <p:sp>
        <p:nvSpPr>
          <p:cNvPr id="25" name="wellness-bar">
            <a:extLst>
              <a:ext uri="{FF2B5EF4-FFF2-40B4-BE49-F238E27FC236}">
                <a16:creationId xmlns:a16="http://schemas.microsoft.com/office/drawing/2014/main" id="{921836B2-7DCF-4418-9B9F-7E208D05809C}"/>
              </a:ext>
            </a:extLst>
          </p:cNvPr>
          <p:cNvSpPr>
            <a:spLocks noGrp="1"/>
          </p:cNvSpPr>
          <p:nvPr/>
        </p:nvSpPr>
        <p:spPr>
          <a:xfrm>
            <a:off x="3038475" y="3004185"/>
            <a:ext cx="457200" cy="1520190"/>
          </a:xfrm>
          <a:prstGeom prst="roundRect">
            <a:avLst>
              <a:gd name="adj" fmla="val 16667"/>
            </a:avLst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" name="text">
            <a:extLst>
              <a:ext uri="{FF2B5EF4-FFF2-40B4-BE49-F238E27FC236}">
                <a16:creationId xmlns:a16="http://schemas.microsoft.com/office/drawing/2014/main" id="{6A71C93C-45CC-4489-B0D1-66AF80D85707}"/>
              </a:ext>
            </a:extLst>
          </p:cNvPr>
          <p:cNvSpPr>
            <a:spLocks noGrp="1"/>
          </p:cNvSpPr>
          <p:nvPr/>
        </p:nvSpPr>
        <p:spPr>
          <a:xfrm>
            <a:off x="3038475" y="2594610"/>
            <a:ext cx="457200" cy="2667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75" b="1">
                <a:solidFill>
                  <a:srgbClr val="21A73F"/>
                </a:solidFill>
                <a:latin typeface="Ubuntu"/>
                <a:ea typeface="Ubuntu"/>
                <a:cs typeface="Ubuntu"/>
              </a:defRPr>
            </a:pPr>
            <a:r>
              <a:rPr sz="975" b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3,8</a:t>
            </a:r>
          </a:p>
        </p:txBody>
      </p:sp>
      <p:sp>
        <p:nvSpPr>
          <p:cNvPr id="27" name="text">
            <a:extLst>
              <a:ext uri="{FF2B5EF4-FFF2-40B4-BE49-F238E27FC236}">
                <a16:creationId xmlns:a16="http://schemas.microsoft.com/office/drawing/2014/main" id="{BDFB0D2B-FF6B-4646-9580-5FB92FD8D523}"/>
              </a:ext>
            </a:extLst>
          </p:cNvPr>
          <p:cNvSpPr>
            <a:spLocks noGrp="1"/>
          </p:cNvSpPr>
          <p:nvPr/>
        </p:nvSpPr>
        <p:spPr>
          <a:xfrm>
            <a:off x="3038475" y="4667250"/>
            <a:ext cx="457200" cy="2667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38" b="1">
                <a:solidFill>
                  <a:srgbClr val="667078"/>
                </a:solidFill>
                <a:latin typeface="Ubuntu"/>
                <a:ea typeface="Ubuntu"/>
                <a:cs typeface="Ubuntu"/>
              </a:defRPr>
            </a:pPr>
            <a:r>
              <a:rPr sz="938" b="1">
                <a:solidFill>
                  <a:srgbClr val="667078"/>
                </a:solidFill>
                <a:latin typeface="Ubuntu"/>
                <a:ea typeface="Ubuntu"/>
                <a:cs typeface="Ubuntu"/>
              </a:rPr>
              <a:t>СР</a:t>
            </a:r>
          </a:p>
        </p:txBody>
      </p:sp>
      <p:sp>
        <p:nvSpPr>
          <p:cNvPr id="28" name="wellness-bar">
            <a:extLst>
              <a:ext uri="{FF2B5EF4-FFF2-40B4-BE49-F238E27FC236}">
                <a16:creationId xmlns:a16="http://schemas.microsoft.com/office/drawing/2014/main" id="{E39A4DEF-5593-4D12-AAEB-7DDDB5C09741}"/>
              </a:ext>
            </a:extLst>
          </p:cNvPr>
          <p:cNvSpPr>
            <a:spLocks noGrp="1"/>
          </p:cNvSpPr>
          <p:nvPr/>
        </p:nvSpPr>
        <p:spPr>
          <a:xfrm>
            <a:off x="3819525" y="2964180"/>
            <a:ext cx="457200" cy="1560195"/>
          </a:xfrm>
          <a:prstGeom prst="roundRect">
            <a:avLst>
              <a:gd name="adj" fmla="val 16667"/>
            </a:avLst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text">
            <a:extLst>
              <a:ext uri="{FF2B5EF4-FFF2-40B4-BE49-F238E27FC236}">
                <a16:creationId xmlns:a16="http://schemas.microsoft.com/office/drawing/2014/main" id="{A2FC89CC-6A64-4741-B976-900A9113B442}"/>
              </a:ext>
            </a:extLst>
          </p:cNvPr>
          <p:cNvSpPr>
            <a:spLocks noGrp="1"/>
          </p:cNvSpPr>
          <p:nvPr/>
        </p:nvSpPr>
        <p:spPr>
          <a:xfrm>
            <a:off x="3819525" y="2554605"/>
            <a:ext cx="457200" cy="2667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75" b="1">
                <a:solidFill>
                  <a:srgbClr val="21A73F"/>
                </a:solidFill>
                <a:latin typeface="Ubuntu"/>
                <a:ea typeface="Ubuntu"/>
                <a:cs typeface="Ubuntu"/>
              </a:defRPr>
            </a:pPr>
            <a:r>
              <a:rPr sz="975" b="1">
                <a:solidFill>
                  <a:srgbClr val="21A73F"/>
                </a:solidFill>
                <a:latin typeface="Ubuntu"/>
                <a:ea typeface="Ubuntu"/>
                <a:cs typeface="Ubuntu"/>
              </a:rPr>
              <a:t>3,9</a:t>
            </a:r>
          </a:p>
        </p:txBody>
      </p:sp>
      <p:sp>
        <p:nvSpPr>
          <p:cNvPr id="30" name="text">
            <a:extLst>
              <a:ext uri="{FF2B5EF4-FFF2-40B4-BE49-F238E27FC236}">
                <a16:creationId xmlns:a16="http://schemas.microsoft.com/office/drawing/2014/main" id="{A51A7DB5-36B9-4E01-B399-8625691C98A8}"/>
              </a:ext>
            </a:extLst>
          </p:cNvPr>
          <p:cNvSpPr>
            <a:spLocks noGrp="1"/>
          </p:cNvSpPr>
          <p:nvPr/>
        </p:nvSpPr>
        <p:spPr>
          <a:xfrm>
            <a:off x="3819525" y="4667250"/>
            <a:ext cx="457200" cy="2667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38" b="1">
                <a:solidFill>
                  <a:srgbClr val="667078"/>
                </a:solidFill>
                <a:latin typeface="Ubuntu"/>
                <a:ea typeface="Ubuntu"/>
                <a:cs typeface="Ubuntu"/>
              </a:defRPr>
            </a:pPr>
            <a:r>
              <a:rPr sz="938" b="1">
                <a:solidFill>
                  <a:srgbClr val="667078"/>
                </a:solidFill>
                <a:latin typeface="Ubuntu"/>
                <a:ea typeface="Ubuntu"/>
                <a:cs typeface="Ubuntu"/>
              </a:rPr>
              <a:t>ЧТ</a:t>
            </a:r>
          </a:p>
        </p:txBody>
      </p:sp>
      <p:sp>
        <p:nvSpPr>
          <p:cNvPr id="31" name="wellness-bar">
            <a:extLst>
              <a:ext uri="{FF2B5EF4-FFF2-40B4-BE49-F238E27FC236}">
                <a16:creationId xmlns:a16="http://schemas.microsoft.com/office/drawing/2014/main" id="{0B291D13-AA5C-4A24-AC56-118F027C3DDB}"/>
              </a:ext>
            </a:extLst>
          </p:cNvPr>
          <p:cNvSpPr>
            <a:spLocks noGrp="1"/>
          </p:cNvSpPr>
          <p:nvPr/>
        </p:nvSpPr>
        <p:spPr>
          <a:xfrm>
            <a:off x="4600575" y="3284220"/>
            <a:ext cx="457200" cy="1240155"/>
          </a:xfrm>
          <a:prstGeom prst="roundRect">
            <a:avLst>
              <a:gd name="adj" fmla="val 16667"/>
            </a:avLst>
          </a:prstGeom>
          <a:solidFill>
            <a:srgbClr val="D88A00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" name="text">
            <a:extLst>
              <a:ext uri="{FF2B5EF4-FFF2-40B4-BE49-F238E27FC236}">
                <a16:creationId xmlns:a16="http://schemas.microsoft.com/office/drawing/2014/main" id="{092D337B-E243-4A04-95FF-904A0A51BE7C}"/>
              </a:ext>
            </a:extLst>
          </p:cNvPr>
          <p:cNvSpPr>
            <a:spLocks noGrp="1"/>
          </p:cNvSpPr>
          <p:nvPr/>
        </p:nvSpPr>
        <p:spPr>
          <a:xfrm>
            <a:off x="4600575" y="2874645"/>
            <a:ext cx="457200" cy="2667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75" b="1">
                <a:solidFill>
                  <a:srgbClr val="D88A00"/>
                </a:solidFill>
                <a:latin typeface="Ubuntu"/>
                <a:ea typeface="Ubuntu"/>
                <a:cs typeface="Ubuntu"/>
              </a:defRPr>
            </a:pPr>
            <a:r>
              <a:rPr sz="975" b="1">
                <a:solidFill>
                  <a:srgbClr val="D88A00"/>
                </a:solidFill>
                <a:latin typeface="Ubuntu"/>
                <a:ea typeface="Ubuntu"/>
                <a:cs typeface="Ubuntu"/>
              </a:rPr>
              <a:t>3,1</a:t>
            </a:r>
          </a:p>
        </p:txBody>
      </p:sp>
      <p:sp>
        <p:nvSpPr>
          <p:cNvPr id="33" name="text">
            <a:extLst>
              <a:ext uri="{FF2B5EF4-FFF2-40B4-BE49-F238E27FC236}">
                <a16:creationId xmlns:a16="http://schemas.microsoft.com/office/drawing/2014/main" id="{1509A390-B7D5-4BE9-9C2E-4346D3B9A20A}"/>
              </a:ext>
            </a:extLst>
          </p:cNvPr>
          <p:cNvSpPr>
            <a:spLocks noGrp="1"/>
          </p:cNvSpPr>
          <p:nvPr/>
        </p:nvSpPr>
        <p:spPr>
          <a:xfrm>
            <a:off x="4600575" y="4667250"/>
            <a:ext cx="457200" cy="2667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38" b="1">
                <a:solidFill>
                  <a:srgbClr val="667078"/>
                </a:solidFill>
                <a:latin typeface="Ubuntu"/>
                <a:ea typeface="Ubuntu"/>
                <a:cs typeface="Ubuntu"/>
              </a:defRPr>
            </a:pPr>
            <a:r>
              <a:rPr sz="938" b="1">
                <a:solidFill>
                  <a:srgbClr val="667078"/>
                </a:solidFill>
                <a:latin typeface="Ubuntu"/>
                <a:ea typeface="Ubuntu"/>
                <a:cs typeface="Ubuntu"/>
              </a:rPr>
              <a:t>ПТ</a:t>
            </a:r>
          </a:p>
        </p:txBody>
      </p:sp>
      <p:sp>
        <p:nvSpPr>
          <p:cNvPr id="34" name="wellness-bar">
            <a:extLst>
              <a:ext uri="{FF2B5EF4-FFF2-40B4-BE49-F238E27FC236}">
                <a16:creationId xmlns:a16="http://schemas.microsoft.com/office/drawing/2014/main" id="{DE213AF5-0E60-42EF-8B5B-D3ED8CB8E4C3}"/>
              </a:ext>
            </a:extLst>
          </p:cNvPr>
          <p:cNvSpPr>
            <a:spLocks noGrp="1"/>
          </p:cNvSpPr>
          <p:nvPr/>
        </p:nvSpPr>
        <p:spPr>
          <a:xfrm>
            <a:off x="5381625" y="3404235"/>
            <a:ext cx="457200" cy="1120140"/>
          </a:xfrm>
          <a:prstGeom prst="roundRect">
            <a:avLst>
              <a:gd name="adj" fmla="val 16667"/>
            </a:avLst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text">
            <a:extLst>
              <a:ext uri="{FF2B5EF4-FFF2-40B4-BE49-F238E27FC236}">
                <a16:creationId xmlns:a16="http://schemas.microsoft.com/office/drawing/2014/main" id="{EBE7FEA6-30D7-4A37-9162-A9FBB973C7EC}"/>
              </a:ext>
            </a:extLst>
          </p:cNvPr>
          <p:cNvSpPr>
            <a:spLocks noGrp="1"/>
          </p:cNvSpPr>
          <p:nvPr/>
        </p:nvSpPr>
        <p:spPr>
          <a:xfrm>
            <a:off x="5381625" y="2994660"/>
            <a:ext cx="457200" cy="2667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75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975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2,8</a:t>
            </a:r>
          </a:p>
        </p:txBody>
      </p:sp>
      <p:sp>
        <p:nvSpPr>
          <p:cNvPr id="36" name="text">
            <a:extLst>
              <a:ext uri="{FF2B5EF4-FFF2-40B4-BE49-F238E27FC236}">
                <a16:creationId xmlns:a16="http://schemas.microsoft.com/office/drawing/2014/main" id="{947672CF-87C1-4083-99B4-EC5D45A35465}"/>
              </a:ext>
            </a:extLst>
          </p:cNvPr>
          <p:cNvSpPr>
            <a:spLocks noGrp="1"/>
          </p:cNvSpPr>
          <p:nvPr/>
        </p:nvSpPr>
        <p:spPr>
          <a:xfrm>
            <a:off x="5381625" y="4667250"/>
            <a:ext cx="457200" cy="2667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38" b="1">
                <a:solidFill>
                  <a:srgbClr val="667078"/>
                </a:solidFill>
                <a:latin typeface="Ubuntu"/>
                <a:ea typeface="Ubuntu"/>
                <a:cs typeface="Ubuntu"/>
              </a:defRPr>
            </a:pPr>
            <a:r>
              <a:rPr sz="938" b="1">
                <a:solidFill>
                  <a:srgbClr val="667078"/>
                </a:solidFill>
                <a:latin typeface="Ubuntu"/>
                <a:ea typeface="Ubuntu"/>
                <a:cs typeface="Ubuntu"/>
              </a:rPr>
              <a:t>СБ</a:t>
            </a:r>
          </a:p>
        </p:txBody>
      </p:sp>
      <p:sp>
        <p:nvSpPr>
          <p:cNvPr id="37" name="wellness-bar">
            <a:extLst>
              <a:ext uri="{FF2B5EF4-FFF2-40B4-BE49-F238E27FC236}">
                <a16:creationId xmlns:a16="http://schemas.microsoft.com/office/drawing/2014/main" id="{41FEC50E-9C66-4FB2-8AA1-45F8B0F3F857}"/>
              </a:ext>
            </a:extLst>
          </p:cNvPr>
          <p:cNvSpPr>
            <a:spLocks noGrp="1"/>
          </p:cNvSpPr>
          <p:nvPr/>
        </p:nvSpPr>
        <p:spPr>
          <a:xfrm>
            <a:off x="6162675" y="3484245"/>
            <a:ext cx="457200" cy="1040130"/>
          </a:xfrm>
          <a:prstGeom prst="roundRect">
            <a:avLst>
              <a:gd name="adj" fmla="val 16667"/>
            </a:avLst>
          </a:prstGeom>
          <a:solidFill>
            <a:srgbClr val="E52D33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8" name="text">
            <a:extLst>
              <a:ext uri="{FF2B5EF4-FFF2-40B4-BE49-F238E27FC236}">
                <a16:creationId xmlns:a16="http://schemas.microsoft.com/office/drawing/2014/main" id="{ABA7F71D-4A2C-4272-9997-25F058AC7CBA}"/>
              </a:ext>
            </a:extLst>
          </p:cNvPr>
          <p:cNvSpPr>
            <a:spLocks noGrp="1"/>
          </p:cNvSpPr>
          <p:nvPr/>
        </p:nvSpPr>
        <p:spPr>
          <a:xfrm>
            <a:off x="6162675" y="3074670"/>
            <a:ext cx="457200" cy="2667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75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975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2,6</a:t>
            </a:r>
          </a:p>
        </p:txBody>
      </p:sp>
      <p:sp>
        <p:nvSpPr>
          <p:cNvPr id="39" name="text">
            <a:extLst>
              <a:ext uri="{FF2B5EF4-FFF2-40B4-BE49-F238E27FC236}">
                <a16:creationId xmlns:a16="http://schemas.microsoft.com/office/drawing/2014/main" id="{8AC86B75-0605-45B2-B864-017EAAFD2DB3}"/>
              </a:ext>
            </a:extLst>
          </p:cNvPr>
          <p:cNvSpPr>
            <a:spLocks noGrp="1"/>
          </p:cNvSpPr>
          <p:nvPr/>
        </p:nvSpPr>
        <p:spPr>
          <a:xfrm>
            <a:off x="6162675" y="4667250"/>
            <a:ext cx="457200" cy="2667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38" b="1">
                <a:solidFill>
                  <a:srgbClr val="667078"/>
                </a:solidFill>
                <a:latin typeface="Ubuntu"/>
                <a:ea typeface="Ubuntu"/>
                <a:cs typeface="Ubuntu"/>
              </a:defRPr>
            </a:pPr>
            <a:r>
              <a:rPr sz="938" b="1">
                <a:solidFill>
                  <a:srgbClr val="667078"/>
                </a:solidFill>
                <a:latin typeface="Ubuntu"/>
                <a:ea typeface="Ubuntu"/>
                <a:cs typeface="Ubuntu"/>
              </a:rPr>
              <a:t>ВС</a:t>
            </a: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1474FD88-826C-4F7E-A8FE-9B7B93AF5887}"/>
              </a:ext>
            </a:extLst>
          </p:cNvPr>
          <p:cNvSpPr>
            <a:spLocks noGrp="1"/>
          </p:cNvSpPr>
          <p:nvPr/>
        </p:nvSpPr>
        <p:spPr>
          <a:xfrm>
            <a:off x="1381125" y="3048000"/>
            <a:ext cx="5667375" cy="19050"/>
          </a:xfrm>
          <a:prstGeom prst="rect">
            <a:avLst/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1" name="text">
            <a:extLst>
              <a:ext uri="{FF2B5EF4-FFF2-40B4-BE49-F238E27FC236}">
                <a16:creationId xmlns:a16="http://schemas.microsoft.com/office/drawing/2014/main" id="{00910949-82B7-4DD5-BF23-FE2D4F862FA8}"/>
              </a:ext>
            </a:extLst>
          </p:cNvPr>
          <p:cNvSpPr>
            <a:spLocks noGrp="1"/>
          </p:cNvSpPr>
          <p:nvPr/>
        </p:nvSpPr>
        <p:spPr>
          <a:xfrm>
            <a:off x="5191125" y="2762250"/>
            <a:ext cx="1809750" cy="2667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r">
              <a:defRPr sz="863" b="1">
                <a:solidFill>
                  <a:srgbClr val="111111"/>
                </a:solidFill>
                <a:latin typeface="Ubuntu"/>
                <a:ea typeface="Ubuntu"/>
                <a:cs typeface="Ubuntu"/>
              </a:defRPr>
            </a:pPr>
            <a:r>
              <a:rPr sz="863" b="1">
                <a:solidFill>
                  <a:srgbClr val="111111"/>
                </a:solidFill>
                <a:latin typeface="Ubuntu"/>
                <a:ea typeface="Ubuntu"/>
                <a:cs typeface="Ubuntu"/>
              </a:rPr>
              <a:t>ЛИЧНАЯ НОРМА</a:t>
            </a:r>
          </a:p>
        </p:txBody>
      </p:sp>
      <p:sp>
        <p:nvSpPr>
          <p:cNvPr id="42" name="text">
            <a:extLst>
              <a:ext uri="{FF2B5EF4-FFF2-40B4-BE49-F238E27FC236}">
                <a16:creationId xmlns:a16="http://schemas.microsoft.com/office/drawing/2014/main" id="{1EBDC7A9-0164-44E4-977D-8C5FA2102793}"/>
              </a:ext>
            </a:extLst>
          </p:cNvPr>
          <p:cNvSpPr>
            <a:spLocks noGrp="1"/>
          </p:cNvSpPr>
          <p:nvPr/>
        </p:nvSpPr>
        <p:spPr>
          <a:xfrm>
            <a:off x="7858125" y="2143125"/>
            <a:ext cx="2952750" cy="28575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E52D33"/>
                </a:solidFill>
                <a:latin typeface="Ubuntu"/>
                <a:ea typeface="Ubuntu"/>
                <a:cs typeface="Ubuntu"/>
              </a:defRPr>
            </a:pPr>
            <a:r>
              <a:rPr sz="1400" b="1">
                <a:solidFill>
                  <a:srgbClr val="E52D33"/>
                </a:solidFill>
                <a:latin typeface="Ubuntu"/>
                <a:ea typeface="Ubuntu"/>
                <a:cs typeface="Ubuntu"/>
              </a:rPr>
              <a:t>ЦЕПОЧКА РЕШЕНИЯ</a:t>
            </a:r>
          </a:p>
        </p:txBody>
      </p:sp>
      <p:sp>
        <p:nvSpPr>
          <p:cNvPr id="43" name="text">
            <a:extLst>
              <a:ext uri="{FF2B5EF4-FFF2-40B4-BE49-F238E27FC236}">
                <a16:creationId xmlns:a16="http://schemas.microsoft.com/office/drawing/2014/main" id="{95BF7D7E-9C5F-4A25-A8F0-8D9768A0F024}"/>
              </a:ext>
            </a:extLst>
          </p:cNvPr>
          <p:cNvSpPr>
            <a:spLocks noGrp="1"/>
          </p:cNvSpPr>
          <p:nvPr/>
        </p:nvSpPr>
        <p:spPr>
          <a:xfrm>
            <a:off x="8096250" y="2571750"/>
            <a:ext cx="2476500" cy="400050"/>
          </a:xfrm>
          <a:prstGeom prst="roundRect">
            <a:avLst>
              <a:gd name="adj" fmla="val 19048"/>
            </a:avLst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47625" tIns="47625" rIns="47625" bIns="47625" anchor="ctr"/>
          <a:lstStyle/>
          <a:p>
            <a:pPr algn="ctr">
              <a:defRPr sz="99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ОТМЕТИЛА</a:t>
            </a:r>
          </a:p>
        </p:txBody>
      </p:sp>
      <p:sp>
        <p:nvSpPr>
          <p:cNvPr id="44" name="text">
            <a:extLst>
              <a:ext uri="{FF2B5EF4-FFF2-40B4-BE49-F238E27FC236}">
                <a16:creationId xmlns:a16="http://schemas.microsoft.com/office/drawing/2014/main" id="{B0E85E85-C9F5-4567-94BA-CF1C519EE99C}"/>
              </a:ext>
            </a:extLst>
          </p:cNvPr>
          <p:cNvSpPr>
            <a:spLocks noGrp="1"/>
          </p:cNvSpPr>
          <p:nvPr/>
        </p:nvSpPr>
        <p:spPr>
          <a:xfrm>
            <a:off x="9096375" y="2971800"/>
            <a:ext cx="476250" cy="1905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667078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667078"/>
                </a:solidFill>
                <a:latin typeface="Ubuntu"/>
                <a:ea typeface="Ubuntu"/>
                <a:cs typeface="Ubuntu"/>
              </a:rPr>
              <a:t>↓</a:t>
            </a:r>
          </a:p>
        </p:txBody>
      </p:sp>
      <p:sp>
        <p:nvSpPr>
          <p:cNvPr id="45" name="text">
            <a:extLst>
              <a:ext uri="{FF2B5EF4-FFF2-40B4-BE49-F238E27FC236}">
                <a16:creationId xmlns:a16="http://schemas.microsoft.com/office/drawing/2014/main" id="{E0966FD1-AB31-479D-8B24-C1DA6D44A850}"/>
              </a:ext>
            </a:extLst>
          </p:cNvPr>
          <p:cNvSpPr>
            <a:spLocks noGrp="1"/>
          </p:cNvSpPr>
          <p:nvPr/>
        </p:nvSpPr>
        <p:spPr>
          <a:xfrm>
            <a:off x="8096250" y="3095625"/>
            <a:ext cx="2476500" cy="400050"/>
          </a:xfrm>
          <a:prstGeom prst="roundRect">
            <a:avLst>
              <a:gd name="adj" fmla="val 19048"/>
            </a:avLst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47625" tIns="47625" rIns="47625" bIns="47625" anchor="ctr"/>
          <a:lstStyle/>
          <a:p>
            <a:pPr algn="ctr">
              <a:defRPr sz="99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СРАВНИЛА</a:t>
            </a:r>
          </a:p>
          <a:p>
            <a:pPr algn="ctr">
              <a:defRPr sz="99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СО СВОЕЙ НОРМОЙ</a:t>
            </a:r>
          </a:p>
        </p:txBody>
      </p:sp>
      <p:sp>
        <p:nvSpPr>
          <p:cNvPr id="46" name="text">
            <a:extLst>
              <a:ext uri="{FF2B5EF4-FFF2-40B4-BE49-F238E27FC236}">
                <a16:creationId xmlns:a16="http://schemas.microsoft.com/office/drawing/2014/main" id="{CF092E46-85B6-471B-A1F0-FE4CFFDA05E9}"/>
              </a:ext>
            </a:extLst>
          </p:cNvPr>
          <p:cNvSpPr>
            <a:spLocks noGrp="1"/>
          </p:cNvSpPr>
          <p:nvPr/>
        </p:nvSpPr>
        <p:spPr>
          <a:xfrm>
            <a:off x="9096375" y="3495675"/>
            <a:ext cx="476250" cy="1905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667078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667078"/>
                </a:solidFill>
                <a:latin typeface="Ubuntu"/>
                <a:ea typeface="Ubuntu"/>
                <a:cs typeface="Ubuntu"/>
              </a:rPr>
              <a:t>↓</a:t>
            </a:r>
          </a:p>
        </p:txBody>
      </p:sp>
      <p:sp>
        <p:nvSpPr>
          <p:cNvPr id="47" name="text">
            <a:extLst>
              <a:ext uri="{FF2B5EF4-FFF2-40B4-BE49-F238E27FC236}">
                <a16:creationId xmlns:a16="http://schemas.microsoft.com/office/drawing/2014/main" id="{EADED836-6B2C-42BA-84C0-0D2853BCF120}"/>
              </a:ext>
            </a:extLst>
          </p:cNvPr>
          <p:cNvSpPr>
            <a:spLocks noGrp="1"/>
          </p:cNvSpPr>
          <p:nvPr/>
        </p:nvSpPr>
        <p:spPr>
          <a:xfrm>
            <a:off x="8096250" y="3619500"/>
            <a:ext cx="2476500" cy="400050"/>
          </a:xfrm>
          <a:prstGeom prst="roundRect">
            <a:avLst>
              <a:gd name="adj" fmla="val 19048"/>
            </a:avLst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47625" tIns="47625" rIns="47625" bIns="47625" anchor="ctr"/>
          <a:lstStyle/>
          <a:p>
            <a:pPr algn="ctr">
              <a:defRPr sz="99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УЧЛА КОНТЕКСТ</a:t>
            </a:r>
          </a:p>
        </p:txBody>
      </p:sp>
      <p:sp>
        <p:nvSpPr>
          <p:cNvPr id="48" name="text">
            <a:extLst>
              <a:ext uri="{FF2B5EF4-FFF2-40B4-BE49-F238E27FC236}">
                <a16:creationId xmlns:a16="http://schemas.microsoft.com/office/drawing/2014/main" id="{8D096491-A0D9-4CE6-8661-738F128FFC10}"/>
              </a:ext>
            </a:extLst>
          </p:cNvPr>
          <p:cNvSpPr>
            <a:spLocks noGrp="1"/>
          </p:cNvSpPr>
          <p:nvPr/>
        </p:nvSpPr>
        <p:spPr>
          <a:xfrm>
            <a:off x="9096375" y="4019550"/>
            <a:ext cx="476250" cy="1905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667078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667078"/>
                </a:solidFill>
                <a:latin typeface="Ubuntu"/>
                <a:ea typeface="Ubuntu"/>
                <a:cs typeface="Ubuntu"/>
              </a:rPr>
              <a:t>↓</a:t>
            </a:r>
          </a:p>
        </p:txBody>
      </p:sp>
      <p:sp>
        <p:nvSpPr>
          <p:cNvPr id="49" name="text">
            <a:extLst>
              <a:ext uri="{FF2B5EF4-FFF2-40B4-BE49-F238E27FC236}">
                <a16:creationId xmlns:a16="http://schemas.microsoft.com/office/drawing/2014/main" id="{F60812FE-577B-4584-8246-827558673962}"/>
              </a:ext>
            </a:extLst>
          </p:cNvPr>
          <p:cNvSpPr>
            <a:spLocks noGrp="1"/>
          </p:cNvSpPr>
          <p:nvPr/>
        </p:nvSpPr>
        <p:spPr>
          <a:xfrm>
            <a:off x="8096250" y="4143375"/>
            <a:ext cx="2476500" cy="400050"/>
          </a:xfrm>
          <a:prstGeom prst="roundRect">
            <a:avLst>
              <a:gd name="adj" fmla="val 19048"/>
            </a:avLst>
          </a:prstGeom>
          <a:solidFill>
            <a:srgbClr val="111111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47625" tIns="47625" rIns="47625" bIns="47625" anchor="ctr"/>
          <a:lstStyle/>
          <a:p>
            <a:pPr algn="ctr">
              <a:defRPr sz="99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УВИДЕЛА ТЕНДЕНЦИЮ</a:t>
            </a:r>
          </a:p>
        </p:txBody>
      </p:sp>
      <p:sp>
        <p:nvSpPr>
          <p:cNvPr id="50" name="text">
            <a:extLst>
              <a:ext uri="{FF2B5EF4-FFF2-40B4-BE49-F238E27FC236}">
                <a16:creationId xmlns:a16="http://schemas.microsoft.com/office/drawing/2014/main" id="{E98E1F8D-A8AF-4396-9C49-BB70B14E6409}"/>
              </a:ext>
            </a:extLst>
          </p:cNvPr>
          <p:cNvSpPr>
            <a:spLocks noGrp="1"/>
          </p:cNvSpPr>
          <p:nvPr/>
        </p:nvSpPr>
        <p:spPr>
          <a:xfrm>
            <a:off x="9096375" y="4543425"/>
            <a:ext cx="476250" cy="190500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667078"/>
                </a:solidFill>
                <a:latin typeface="Ubuntu"/>
                <a:ea typeface="Ubuntu"/>
                <a:cs typeface="Ubuntu"/>
              </a:defRPr>
            </a:pPr>
            <a:r>
              <a:rPr sz="1125" b="1">
                <a:solidFill>
                  <a:srgbClr val="667078"/>
                </a:solidFill>
                <a:latin typeface="Ubuntu"/>
                <a:ea typeface="Ubuntu"/>
                <a:cs typeface="Ubuntu"/>
              </a:rPr>
              <a:t>↓</a:t>
            </a:r>
          </a:p>
        </p:txBody>
      </p:sp>
      <p:sp>
        <p:nvSpPr>
          <p:cNvPr id="51" name="text">
            <a:extLst>
              <a:ext uri="{FF2B5EF4-FFF2-40B4-BE49-F238E27FC236}">
                <a16:creationId xmlns:a16="http://schemas.microsoft.com/office/drawing/2014/main" id="{55BB86F0-A76A-48F1-BB87-911A4E899D18}"/>
              </a:ext>
            </a:extLst>
          </p:cNvPr>
          <p:cNvSpPr>
            <a:spLocks noGrp="1"/>
          </p:cNvSpPr>
          <p:nvPr/>
        </p:nvSpPr>
        <p:spPr>
          <a:xfrm>
            <a:off x="8096250" y="4667250"/>
            <a:ext cx="2476500" cy="400050"/>
          </a:xfrm>
          <a:prstGeom prst="roundRect">
            <a:avLst>
              <a:gd name="adj" fmla="val 19048"/>
            </a:avLst>
          </a:prstGeom>
          <a:solidFill>
            <a:srgbClr val="21A73F"/>
          </a:solidFill>
          <a:ln w="0">
            <a:solidFill>
              <a:srgbClr val="FFFFFF">
                <a:alpha val="0"/>
              </a:srgbClr>
            </a:solidFill>
            <a:prstDash val="solid"/>
          </a:ln>
        </p:spPr>
        <p:txBody>
          <a:bodyPr lIns="47625" tIns="47625" rIns="47625" bIns="47625" anchor="ctr"/>
          <a:lstStyle/>
          <a:p>
            <a:pPr algn="ctr">
              <a:defRPr sz="990" b="1">
                <a:solidFill>
                  <a:srgbClr val="FFFFFF"/>
                </a:solidFill>
                <a:latin typeface="Ubuntu"/>
                <a:ea typeface="Ubuntu"/>
                <a:cs typeface="Ubuntu"/>
              </a:defRPr>
            </a:pPr>
            <a:r>
              <a:rPr sz="1200" b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СООБЩИЛА</a:t>
            </a:r>
          </a:p>
        </p:txBody>
      </p:sp>
    </p:spTree>
    <p:extLst>
      <p:ext uri="{BB962C8B-B14F-4D97-AF65-F5344CB8AC3E}">
        <p14:creationId xmlns:p14="http://schemas.microsoft.com/office/powerpoint/2010/main" val="9109475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8688" y="629429"/>
            <a:ext cx="252718" cy="252718"/>
          </a:xfrm>
          <a:prstGeom prst="rect">
            <a:avLst/>
          </a:prstGeom>
        </p:spPr>
      </p:pic>
      <p:pic>
        <p:nvPicPr>
          <p:cNvPr id="2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14835" y="620260"/>
            <a:ext cx="367135" cy="273552"/>
          </a:xfrm>
          <a:prstGeom prst="rect">
            <a:avLst/>
          </a:prstGeom>
        </p:spPr>
      </p:pic>
      <p:pic>
        <p:nvPicPr>
          <p:cNvPr id="3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91762" y="615143"/>
            <a:ext cx="273552" cy="273552"/>
          </a:xfrm>
          <a:prstGeom prst="rect">
            <a:avLst/>
          </a:prstGeom>
        </p:spPr>
      </p:pic>
      <p:pic>
        <p:nvPicPr>
          <p:cNvPr id="4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60999" y="615144"/>
            <a:ext cx="273551" cy="273551"/>
          </a:xfrm>
          <a:prstGeom prst="rect">
            <a:avLst/>
          </a:prstGeom>
        </p:spPr>
      </p:pic>
      <p:pic>
        <p:nvPicPr>
          <p:cNvPr id="5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908" y="629074"/>
            <a:ext cx="252718" cy="252718"/>
          </a:xfrm>
          <a:prstGeom prst="rect">
            <a:avLst/>
          </a:prstGeom>
        </p:spPr>
      </p:pic>
      <p:pic>
        <p:nvPicPr>
          <p:cNvPr id="6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16055" y="619905"/>
            <a:ext cx="367135" cy="273552"/>
          </a:xfrm>
          <a:prstGeom prst="rect">
            <a:avLst/>
          </a:prstGeom>
        </p:spPr>
      </p:pic>
      <p:pic>
        <p:nvPicPr>
          <p:cNvPr id="7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92982" y="614788"/>
            <a:ext cx="273552" cy="273552"/>
          </a:xfrm>
          <a:prstGeom prst="rect">
            <a:avLst/>
          </a:prstGeom>
        </p:spPr>
      </p:pic>
      <p:pic>
        <p:nvPicPr>
          <p:cNvPr id="8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62219" y="614789"/>
            <a:ext cx="273551" cy="273551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54DC52E-0258-4FD3-8B4A-A6E60A653827}"/>
              </a:ext>
            </a:extLst>
          </p:cNvPr>
          <p:cNvSpPr>
            <a:spLocks noGrp="1"/>
          </p:cNvSpPr>
          <p:nvPr/>
        </p:nvSpPr>
        <p:spPr>
          <a:xfrm>
            <a:off x="4345305" y="2881502"/>
            <a:ext cx="6858000" cy="114262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>
              <a:buNone/>
            </a:pPr>
            <a:r>
              <a:rPr sz="2475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Сон</a:t>
            </a:r>
            <a:r>
              <a:rPr sz="2475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, </a:t>
            </a:r>
            <a:r>
              <a:rPr sz="2475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питание</a:t>
            </a:r>
            <a:r>
              <a:rPr sz="2475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, </a:t>
            </a:r>
            <a:r>
              <a:rPr sz="2475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питьевой</a:t>
            </a:r>
            <a:r>
              <a:rPr sz="2475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2475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режим</a:t>
            </a:r>
            <a:endParaRPr sz="2475" b="1" dirty="0">
              <a:solidFill>
                <a:srgbClr val="FFFFFF"/>
              </a:solidFill>
              <a:latin typeface="Ubuntu"/>
              <a:ea typeface="Ubuntu"/>
              <a:cs typeface="Ubuntu"/>
            </a:endParaRPr>
          </a:p>
          <a:p>
            <a:pPr algn="ctr">
              <a:buNone/>
            </a:pPr>
            <a:r>
              <a:rPr sz="2475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и</a:t>
            </a:r>
            <a:r>
              <a:rPr sz="2475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2475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честный</a:t>
            </a:r>
            <a:r>
              <a:rPr sz="2475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2475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самоконтроль</a:t>
            </a:r>
            <a:r>
              <a:rPr sz="2475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lang="ru-RU" sz="2475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– </a:t>
            </a:r>
          </a:p>
          <a:p>
            <a:pPr algn="ctr">
              <a:buNone/>
            </a:pPr>
            <a:r>
              <a:rPr lang="ru-RU" sz="2475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о</a:t>
            </a:r>
            <a:r>
              <a:rPr sz="2475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бязательная</a:t>
            </a:r>
            <a:r>
              <a:rPr sz="2475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2475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часть</a:t>
            </a:r>
            <a:r>
              <a:rPr sz="2475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 </a:t>
            </a:r>
            <a:r>
              <a:rPr sz="2475" b="1" dirty="0" err="1">
                <a:solidFill>
                  <a:srgbClr val="FFFFFF"/>
                </a:solidFill>
                <a:latin typeface="Ubuntu"/>
                <a:ea typeface="Ubuntu"/>
                <a:cs typeface="Ubuntu"/>
              </a:rPr>
              <a:t>подготовки</a:t>
            </a:r>
            <a:r>
              <a:rPr sz="2475" b="1" dirty="0">
                <a:solidFill>
                  <a:srgbClr val="FFFFFF"/>
                </a:solidFill>
                <a:latin typeface="Ubuntu"/>
                <a:ea typeface="Ubuntu"/>
                <a:cs typeface="Ubuntu"/>
              </a:rPr>
              <a:t>.</a:t>
            </a:r>
          </a:p>
        </p:txBody>
      </p:sp>
      <p:sp>
        <p:nvSpPr>
          <p:cNvPr id="11" name="Прямоугольник 2">
            <a:extLst>
              <a:ext uri="{FF2B5EF4-FFF2-40B4-BE49-F238E27FC236}">
                <a16:creationId xmlns:a16="http://schemas.microsoft.com/office/drawing/2014/main" id="{08AA8B2C-4853-9FAE-48BD-9464243F57A5}"/>
              </a:ext>
            </a:extLst>
          </p:cNvPr>
          <p:cNvSpPr>
            <a:spLocks noGrp="1"/>
          </p:cNvSpPr>
          <p:nvPr/>
        </p:nvSpPr>
        <p:spPr>
          <a:xfrm>
            <a:off x="4345305" y="6262013"/>
            <a:ext cx="6544368" cy="50783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l">
              <a:buNone/>
            </a:pPr>
            <a:r>
              <a:rPr lang="ru-RU" sz="1100" b="1" dirty="0">
                <a:solidFill>
                  <a:schemeClr val="bg1"/>
                </a:solidFill>
                <a:latin typeface="Ubuntu"/>
                <a:ea typeface="Ubuntu"/>
                <a:cs typeface="Ubuntu"/>
              </a:rPr>
              <a:t>Курбацкий Андрей Петрович </a:t>
            </a:r>
            <a:endParaRPr lang="en-US" sz="1100" b="1" dirty="0">
              <a:solidFill>
                <a:schemeClr val="bg1"/>
              </a:solidFill>
              <a:latin typeface="Ubuntu"/>
              <a:ea typeface="Ubuntu"/>
              <a:cs typeface="Ubuntu"/>
            </a:endParaRPr>
          </a:p>
          <a:p>
            <a:pPr algn="l">
              <a:buNone/>
            </a:pPr>
            <a:r>
              <a:rPr lang="ru-RU" sz="1100" b="1" dirty="0">
                <a:solidFill>
                  <a:schemeClr val="bg1"/>
                </a:solidFill>
                <a:latin typeface="Ubuntu"/>
                <a:ea typeface="Ubuntu"/>
                <a:cs typeface="Ubuntu"/>
              </a:rPr>
              <a:t>+375 (33) 636-43-19</a:t>
            </a:r>
            <a:endParaRPr lang="en-US" sz="1100" b="1" dirty="0">
              <a:solidFill>
                <a:schemeClr val="bg1"/>
              </a:solidFill>
              <a:latin typeface="Ubuntu"/>
              <a:ea typeface="Ubuntu"/>
              <a:cs typeface="Ubuntu"/>
            </a:endParaRPr>
          </a:p>
          <a:p>
            <a:pPr algn="l">
              <a:buNone/>
            </a:pPr>
            <a:r>
              <a:rPr lang="ru-RU" sz="1100" b="1" dirty="0" err="1">
                <a:solidFill>
                  <a:schemeClr val="bg1"/>
                </a:solidFill>
                <a:latin typeface="Ubuntu"/>
                <a:ea typeface="Ubuntu"/>
                <a:cs typeface="Ubuntu"/>
              </a:rPr>
              <a:t>a</a:t>
            </a:r>
            <a:r>
              <a:rPr lang="en-US" sz="1100" b="1" dirty="0">
                <a:solidFill>
                  <a:schemeClr val="bg1"/>
                </a:solidFill>
                <a:latin typeface="Ubuntu"/>
                <a:ea typeface="Ubuntu"/>
                <a:cs typeface="Ubuntu"/>
              </a:rPr>
              <a:t>kurbatski03@gmail.com</a:t>
            </a:r>
            <a:endParaRPr sz="1100" b="1" dirty="0">
              <a:solidFill>
                <a:schemeClr val="bg1"/>
              </a:solidFill>
              <a:latin typeface="Ubuntu"/>
              <a:ea typeface="Ubuntu"/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6511604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2045</Words>
  <Application>Microsoft Macintosh PowerPoint</Application>
  <DocSecurity>0</DocSecurity>
  <PresentationFormat>Widescreen</PresentationFormat>
  <Paragraphs>490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Calibri</vt:lpstr>
      <vt:lpstr>Calibri Light</vt:lpstr>
      <vt:lpstr>Ubuntu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Microsoft Office User</cp:lastModifiedBy>
  <cp:revision>10</cp:revision>
  <dcterms:created xsi:type="dcterms:W3CDTF">2026-08-20T13:00:04Z</dcterms:created>
  <dcterms:modified xsi:type="dcterms:W3CDTF">2026-08-22T08:30:35Z</dcterms:modified>
</cp:coreProperties>
</file>