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69" r:id="rId2"/>
    <p:sldId id="432" r:id="rId3"/>
    <p:sldId id="433" r:id="rId4"/>
    <p:sldId id="436" r:id="rId5"/>
    <p:sldId id="470" r:id="rId6"/>
    <p:sldId id="435" r:id="rId7"/>
    <p:sldId id="471" r:id="rId8"/>
    <p:sldId id="472" r:id="rId9"/>
    <p:sldId id="473" r:id="rId10"/>
    <p:sldId id="474" r:id="rId11"/>
    <p:sldId id="475" r:id="rId12"/>
    <p:sldId id="476" r:id="rId13"/>
    <p:sldId id="477" r:id="rId14"/>
    <p:sldId id="478" r:id="rId15"/>
    <p:sldId id="384" r:id="rId16"/>
    <p:sldId id="454" r:id="rId17"/>
    <p:sldId id="479" r:id="rId18"/>
    <p:sldId id="480" r:id="rId19"/>
    <p:sldId id="481" r:id="rId20"/>
    <p:sldId id="482" r:id="rId21"/>
    <p:sldId id="484" r:id="rId22"/>
    <p:sldId id="485" r:id="rId23"/>
    <p:sldId id="486" r:id="rId24"/>
    <p:sldId id="487" r:id="rId25"/>
    <p:sldId id="488" r:id="rId26"/>
    <p:sldId id="489" r:id="rId27"/>
    <p:sldId id="490" r:id="rId28"/>
    <p:sldId id="491" r:id="rId29"/>
    <p:sldId id="492" r:id="rId30"/>
    <p:sldId id="493" r:id="rId31"/>
    <p:sldId id="494" r:id="rId32"/>
    <p:sldId id="495" r:id="rId33"/>
    <p:sldId id="496" r:id="rId34"/>
    <p:sldId id="497" r:id="rId35"/>
    <p:sldId id="498" r:id="rId36"/>
    <p:sldId id="499" r:id="rId37"/>
    <p:sldId id="500" r:id="rId38"/>
    <p:sldId id="483" r:id="rId3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0E921-B983-4CCE-AAE6-EFDB4A749792}">
          <p14:sldIdLst>
            <p14:sldId id="469"/>
            <p14:sldId id="432"/>
            <p14:sldId id="433"/>
            <p14:sldId id="436"/>
            <p14:sldId id="470"/>
            <p14:sldId id="435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384"/>
            <p14:sldId id="454"/>
            <p14:sldId id="479"/>
            <p14:sldId id="480"/>
            <p14:sldId id="481"/>
            <p14:sldId id="482"/>
            <p14:sldId id="484"/>
            <p14:sldId id="485"/>
            <p14:sldId id="486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4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фанасьева Ольга Николаевна" initials="АОН" lastIdx="1" clrIdx="0">
    <p:extLst>
      <p:ext uri="{19B8F6BF-5375-455C-9EA6-DF929625EA0E}">
        <p15:presenceInfo xmlns:p15="http://schemas.microsoft.com/office/powerpoint/2012/main" userId="S-1-5-21-380470556-217394479-888782303-34442" providerId="AD"/>
      </p:ext>
    </p:extLst>
  </p:cmAuthor>
  <p:cmAuthor id="2" name="Ольга" initials="О" lastIdx="0" clrIdx="1">
    <p:extLst>
      <p:ext uri="{19B8F6BF-5375-455C-9EA6-DF929625EA0E}">
        <p15:presenceInfo xmlns:p15="http://schemas.microsoft.com/office/powerpoint/2012/main" userId="Ольг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07" autoAdjust="0"/>
    <p:restoredTop sz="95332" autoAdjust="0"/>
  </p:normalViewPr>
  <p:slideViewPr>
    <p:cSldViewPr snapToGrid="0" snapToObjects="1" showGuides="1">
      <p:cViewPr>
        <p:scale>
          <a:sx n="75" d="100"/>
          <a:sy n="75" d="100"/>
        </p:scale>
        <p:origin x="1027" y="29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5651E-5C78-F04B-BFE1-9837C2BBCBE0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47C94-273A-C04E-99D1-EB39F9E3040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7226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10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035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315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659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427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72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541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4599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4225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919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13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263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99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15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18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9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960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166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1987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709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056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031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7070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78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89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11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262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258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441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66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5030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271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382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646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916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53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112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D4AF7-FDAC-174E-BB96-27759DE700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01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2D0BE-C8FF-E486-E6BC-B06247870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AAEA3A8-87D7-A08E-5985-30FC312F68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A7400-EF25-9A8A-D7A0-B5D71507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F6121-169F-5515-59EA-0B0EE912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25DA4-35ED-277D-8884-3CC88490B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4914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62633-71EE-AB7F-93C4-0A94804A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2606AC-5469-866C-7F54-F03E5C74C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602F8-9A0D-7531-77B8-767458838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BBCE13-B8D8-47F3-3217-7DCBD6F95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824EC9-454A-BE56-7B29-3CF6E1D27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228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0C0214-EB42-94EF-7FED-CE3639C1BC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DBFDB2-AD22-F0FB-5CE3-A4014BB58E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3AA8E7-9FC0-3FE3-E41B-6955BD449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A8283B-57EC-F400-4E95-910576F79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15ED51-33FD-F614-FBB7-F6F31357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152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4D6FB89E-977A-2F42-A8CA-6852667FC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5664" y="1687039"/>
            <a:ext cx="4888036" cy="4476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D27CF213-B09E-7247-9799-E836E83A2F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48302" y="1687039"/>
            <a:ext cx="4888036" cy="4476750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85E8BBA-6F3A-FE4B-980D-631F3D6C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116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6752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7C894-72B7-E9E9-54D6-0474943E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FD46BB-9456-0865-3CA0-FE3A9536B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704241-16BD-5E94-0124-1299064C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5EF3D5-3D97-3D1F-80A2-EDF99CA34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D797A5-0578-B1C9-4B3D-D81D912CD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543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10EE6-432C-107C-70D6-89B67469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8AF131-11FC-D5D6-2EEB-2A2370DC7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C58C6E-BF41-3AA1-54F7-DCFA63FA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610E8A-C831-F1EE-B584-06FE9BB6C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F4E31-51A9-B393-F352-FDAFF7DE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11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7698B-5BD3-20DC-86F7-7E67C14E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928C94-A2B6-87B3-1483-C30887BDC2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E2044D-036B-0F24-1944-15E450DE3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7904CF-5AE7-F78B-68EA-53229A779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5791C2-F489-A518-8F2D-02E6903B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4235E1-AD5B-2BF8-74FF-328E199E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672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77E69-BC79-C3B6-169B-4F17F6B1A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4E5B63-D19F-A6B0-6C6A-1107842D6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345FF1-03FA-64F9-0B17-72E53A16A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1A937A-F12E-8BEA-4F80-820BE04F34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75AFF42-3F33-36B7-AF63-8E925D893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E20EC2-9791-6D1C-DE62-21081C85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9D0E79-D412-0602-12AF-CD21E0512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C0DEE6-8CF9-192F-C4ED-9845120EF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386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0E5C0-28D3-C9B4-48B0-273DA256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B523DF-156A-C155-943E-F2C4B3BCD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6F758FE-A6AA-A135-3AC6-FCBD9D0E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E54B058-F404-91FB-639C-FAE8466D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492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9B7DFF7-C9D0-5BE2-5AB9-084A8ABBD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31A382-AF5D-2CB3-9E2F-F70334A0C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F70992-D397-E569-18A5-339AFF190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8748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7A586-9833-FA48-947B-4BA48C0AF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FACF99-7032-95F5-75D3-3C46662A4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418B02F-9134-0A76-D0FA-0D44B2CC2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23D950-5DB6-D6FD-2D94-67CAB9C6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59D28F-FF3F-C22D-3599-ABED9ABA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E7C80B-F6C9-21AD-4DDF-0559ABE8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679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27A87-77C8-F98B-0D95-A10AE15D2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8F81109-2E8E-BC1E-20BD-BD98D3ABD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72E9F7-6660-57BB-3D14-41CF8D389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0D4DF8-DB2B-E35E-B2BE-6E84A769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AC5465-42FC-1E2B-79D1-43D5A215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826AA5-48A5-46EB-CC76-D36D0B5B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2921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16604-38AF-DD5E-2F4C-E91411974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5C8F13-2301-BC6D-0231-29D51B431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30632-2C48-06CD-A0D0-65AFDAA467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CCFD8-5DD1-4F48-AF51-90462A6D202E}" type="datetimeFigureOut">
              <a:rPr lang="x-none" smtClean="0"/>
              <a:t>08.04.2025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DC8CB-1DF4-FBE7-48B0-EF8CC2147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F4185-6D92-4E47-418C-182A3A782E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DE851-8A62-0D4D-936C-59C565A07ED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2306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301D9B-9663-420C-B421-79A7707F1C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2000" cy="6894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0992F-12DE-4AC8-B30B-287BEEEA68AE}"/>
              </a:ext>
            </a:extLst>
          </p:cNvPr>
          <p:cNvSpPr txBox="1">
            <a:spLocks noChangeAspect="1"/>
          </p:cNvSpPr>
          <p:nvPr/>
        </p:nvSpPr>
        <p:spPr>
          <a:xfrm>
            <a:off x="3369335" y="6279486"/>
            <a:ext cx="54533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</a:rPr>
              <a:t>АССОЦИАЦИЯ «ФЕДЕРАЦИЯ ХОККЕЯ  РЕСПУБЛИКИ БЕЛАРУСЬ»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F8B8B-DEB9-806C-0ECC-BFCDE0FE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95544"/>
            <a:ext cx="10515600" cy="10995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психологической подготовки 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3510399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602174" y="826058"/>
            <a:ext cx="109017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Флегматик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Медлителен,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ригиден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тяжело переносит разнообразие в деятельности, с трудом переключается с одной деятельности на другую. Медленно адаптируется, тяжело переживает смену коллектива. Он склонен к выполнению однообразных привычных действий. Отличается постоянством, не любит принимать скоропалительные решения. Терпеливо переносит тяготы, жалуется редко, может проявлять некоторую вялость и безучастность к окружающему. Способен работать на фоне высокой усталости, не снижая интенсивности работы. Стиль работы – тщательный отбор информации и ее систематизация, часто занимается «самоедством» пытаясь найти в себе причину своей неудачи. Ему свойственны высокая физическая работоспособность и высокая толерантность.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D68DD8-E5A7-4C45-A4CF-E0EED42DA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5086" y="4890262"/>
            <a:ext cx="7001827" cy="161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5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602174" y="826058"/>
            <a:ext cx="109017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Сангвиник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Непостоянен, часто не доводит дело до конца. Склонен к частой смене впечатлений, ему необходимо часто вносить разнообразие в тренировочный процесс для закрепления мотивации занятия хоккеем. Он легко адаптируется к новым условиям тренировок, новому коллективу, так как у него очень высокая пластичность. Очень общительная и увлеченная личность – экстраверт. Он уходит от конфликта, сложную конфликтную ситуацию переводит в шутку, эмоционально устойчив. Отношение к опасности – расчет без риска, на неоправданный риск сангвиник не пойдет. Легко корректирует деятельность в ходе работы, преодолевает трудности, умеет увлечь за собой группу, является душой компании.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58A00C-056A-40F5-8D66-9304699B3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0344" y="4981042"/>
            <a:ext cx="6691312" cy="16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487680" y="3480578"/>
            <a:ext cx="1101623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Темперамент в большой степени определяет способности человека к различным видам деятельности. Классик отечественной психологии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Б.М. Теплов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писал: 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«Дело не в том, что при сильной нервной системе легко решаются любые </a:t>
            </a:r>
          </a:p>
          <a:p>
            <a:pPr indent="457200"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а в том, что сильная нервная система лучше разрешает одни задачи, а </a:t>
            </a:r>
          </a:p>
          <a:p>
            <a:pPr indent="457200"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слабая другие. К разрешению одной и той же задачи слабая и сильная нервная </a:t>
            </a:r>
          </a:p>
          <a:p>
            <a:pPr indent="457200"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должны идти различным путем»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74A4B0-831E-4D8F-9F9A-344239D362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858"/>
          <a:stretch/>
        </p:blipFill>
        <p:spPr>
          <a:xfrm>
            <a:off x="2571876" y="517992"/>
            <a:ext cx="7048247" cy="308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9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487680" y="826058"/>
            <a:ext cx="110162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игровых видах спорта подготовка спортсменов должна начинаться с младшего школьного возраста, так как этот возраст является периодом формирования у ребенка ловкости, гибкости, координации двигательного навыка, формирования чувства конька.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CA9256-CE3B-48CD-B5C5-364D7F5C3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" y="2395718"/>
            <a:ext cx="3528060" cy="23357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1730D5-61C4-48A0-9108-18C6402F2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291" y="4300719"/>
            <a:ext cx="3505835" cy="23357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99953B-65E8-45E7-90C2-4107CA2B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113" y="2394200"/>
            <a:ext cx="3505836" cy="23372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C50695-4291-475A-90B9-B7F58AB84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2843" y="4300719"/>
            <a:ext cx="4145253" cy="23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487680" y="666541"/>
            <a:ext cx="1101623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этапе начальной подготовки игровое отношение к тренировке позволяет юному спортсмену осваивать те сферы спортивной деятельности, которые внушают ему страх. Игра позволяет ребенку раскрепоститься и снять психологические барьеры. У ребенка формируются мотивы для занятий спортивной деятельностью.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подростков мотивы занятий спортом носят иной характер, ведущее место занимают такие факторы как: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Мораль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формируется патриотизм на всех уровнях, начиная с отстаивания на соревнованиях чести своего тренера, своей команды, школы, города, страны.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Самоутверждение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формируются самооценка и убеждения.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формируется внешний облик спортсмена, традиции команды.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формируется стремление попасть в команду мастеров.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Рассмотрим с позиций психологии содержание спортивной тренировки. В ней необходимо учитывать появление рефлексии – обращенность ребенка в свой внутренний мир. Периоды высшей чувствительности для развития физических и психических качеств: 5–6 лет – развитие гибкости, 7 лет – развитие ловкости и быстроты, 15 лет – скоростные качества.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69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BEE56F-D5EB-473A-B43F-17099D80B3D5}"/>
              </a:ext>
            </a:extLst>
          </p:cNvPr>
          <p:cNvSpPr txBox="1"/>
          <p:nvPr/>
        </p:nvSpPr>
        <p:spPr>
          <a:xfrm>
            <a:off x="552189" y="734545"/>
            <a:ext cx="11145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Психологическая подготовка юного хоккеиста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523046" y="1790191"/>
            <a:ext cx="1098086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возрастом у ребенка формируются новые задачи в спортивной деятельности, формируются новые потребности и мотивы для занятия хоккеем. Потребность ребенка в движении и соответствующие ей мотивы удовольствия трансформируются в мотивы долженствования и потребность в физической нагрузке. Потребность в самоутверждении меняется на потребность сделать карьеру в спорте. Новые потребности могут постепенно перестраивать всю структуру направленности личности подростка. </a:t>
            </a:r>
          </a:p>
        </p:txBody>
      </p:sp>
    </p:spTree>
    <p:extLst>
      <p:ext uri="{BB962C8B-B14F-4D97-AF65-F5344CB8AC3E}">
        <p14:creationId xmlns:p14="http://schemas.microsoft.com/office/powerpoint/2010/main" val="114030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" y="0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CAECB2-02EA-4D81-9152-E55B52A1FCCB}"/>
              </a:ext>
            </a:extLst>
          </p:cNvPr>
          <p:cNvSpPr txBox="1"/>
          <p:nvPr/>
        </p:nvSpPr>
        <p:spPr>
          <a:xfrm>
            <a:off x="438786" y="826058"/>
            <a:ext cx="110651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выделить следующие виды психологической помощи юным хоккеистам: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9F043-E99F-4332-9B98-09F529E6CF0E}"/>
              </a:ext>
            </a:extLst>
          </p:cNvPr>
          <p:cNvSpPr txBox="1"/>
          <p:nvPr/>
        </p:nvSpPr>
        <p:spPr>
          <a:xfrm>
            <a:off x="6827520" y="1692132"/>
            <a:ext cx="467639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Профилактика кризиса (возрастного, социального, личностного), предупреждение психологических барьеров у юных хоккеистов. Текучесть спортивной группы возрастает и по той причине, что спортсменам приходится преодолевать трудности не только в спорте, но и возрастной кризис (кризис первоклассника; подростковый возраст).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041EF3-A493-4D25-B8C1-CE3FE9F4D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86" y="1859280"/>
            <a:ext cx="3338375" cy="22250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45A5CA-0694-4E25-8D86-17DE82617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152" y="4084320"/>
            <a:ext cx="3338376" cy="22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0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9F043-E99F-4332-9B98-09F529E6CF0E}"/>
              </a:ext>
            </a:extLst>
          </p:cNvPr>
          <p:cNvSpPr txBox="1"/>
          <p:nvPr/>
        </p:nvSpPr>
        <p:spPr>
          <a:xfrm>
            <a:off x="438785" y="986218"/>
            <a:ext cx="67328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Коррекция уже возникших негативных состояний. Уточнение правильности выбора вида спорта. Помощь в налаживании контакта с тренером и товарищами по команде.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4F3456-56D2-498A-B0EA-5553B2676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3839" y="972202"/>
            <a:ext cx="2694157" cy="1723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ACA27-6344-4F2D-9549-20E21DE4BAB0}"/>
              </a:ext>
            </a:extLst>
          </p:cNvPr>
          <p:cNvSpPr txBox="1"/>
          <p:nvPr/>
        </p:nvSpPr>
        <p:spPr>
          <a:xfrm>
            <a:off x="3810000" y="2971800"/>
            <a:ext cx="730313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Помощь в овладении необходимыми двигательными навыками, правилами соревнований, основами тактики хоккея и спортивной этики. Формирование мотивации, «закрепляющей» ребенка в спорте. Тренер должен начинать разбор команды соперников с ее слабых сторон. В противном случае, дети начинают выискивать у себя слабые стороны, что может привести к возникновению у них психологического барьера.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B22BF82-2556-4821-B563-29D2B803BA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593" r="4557"/>
          <a:stretch/>
        </p:blipFill>
        <p:spPr>
          <a:xfrm>
            <a:off x="695662" y="3245726"/>
            <a:ext cx="2855258" cy="286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0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" y="0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9F043-E99F-4332-9B98-09F529E6CF0E}"/>
              </a:ext>
            </a:extLst>
          </p:cNvPr>
          <p:cNvSpPr txBox="1"/>
          <p:nvPr/>
        </p:nvSpPr>
        <p:spPr>
          <a:xfrm>
            <a:off x="438785" y="986218"/>
            <a:ext cx="110651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Помощь в повышении надежности соревновательной деятельности и достижении стабильно высоких результатов. Для этого тренеру необходимо учитывать следующие моменты: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-для быстрейшей адаптации спортсменов к игровой ситуации желательно познакомить их со световыми и цветовыми особенностями, микроклиматическими условиями, а также размерами игрового зала;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-для адаптации к соревнованию надо подготавливать биоритмы спортсменов, тренировка должна проходить в то время суток, на какое назначены соревнования;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-приучать спортсменов к жесткости соревновательных условий.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09B269-2E04-4EEC-A58F-C2409E069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4010" y="4357835"/>
            <a:ext cx="3197286" cy="21338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1B194-59A3-4F9E-9AA9-E25D068AB5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6520" y="4357281"/>
            <a:ext cx="3352799" cy="21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" y="0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9F043-E99F-4332-9B98-09F529E6CF0E}"/>
              </a:ext>
            </a:extLst>
          </p:cNvPr>
          <p:cNvSpPr txBox="1"/>
          <p:nvPr/>
        </p:nvSpPr>
        <p:spPr>
          <a:xfrm>
            <a:off x="438786" y="1518174"/>
            <a:ext cx="110651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соревновательном процессе.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значение необходимо придать первым для детской и подростковой группы соревнованиям. Они должны носить статус праздника, с парадом открытия, награждениями и поздравлениями. Юные спортсмены должны почувствовать значимость участия в соревнованиях, установка должна быть направлена на демонстрацию тех умений, которые они получили за время обучения в спортивной школе.  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в решении жизненных проблем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подготовке или адаптации к школе и новому режиму жизни, поддержание тренером связи со школой и родителями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23890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440B5-812A-4B67-90F6-14F1029EDFC4}"/>
              </a:ext>
            </a:extLst>
          </p:cNvPr>
          <p:cNvSpPr txBox="1"/>
          <p:nvPr/>
        </p:nvSpPr>
        <p:spPr>
          <a:xfrm>
            <a:off x="939907" y="826058"/>
            <a:ext cx="1075818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презентации </a:t>
            </a:r>
          </a:p>
          <a:p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Список рекомендуемой литературы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Психологические особенности юных хоккеистов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Психологическая подготовка юного хоккеиста</a:t>
            </a:r>
          </a:p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Реализация принципов спортивной тренировки в детском и юношеском спорте</a:t>
            </a:r>
          </a:p>
        </p:txBody>
      </p:sp>
    </p:spTree>
    <p:extLst>
      <p:ext uri="{BB962C8B-B14F-4D97-AF65-F5344CB8AC3E}">
        <p14:creationId xmlns:p14="http://schemas.microsoft.com/office/powerpoint/2010/main" val="133248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" y="15240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79F043-E99F-4332-9B98-09F529E6CF0E}"/>
              </a:ext>
            </a:extLst>
          </p:cNvPr>
          <p:cNvSpPr txBox="1"/>
          <p:nvPr/>
        </p:nvSpPr>
        <p:spPr>
          <a:xfrm>
            <a:off x="438785" y="646084"/>
            <a:ext cx="110651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тренера и юных спортсменов включают в себя следующие требования: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-Открытость тренера для общения со спортсменами, дружелюбие преобладает в команде над чувством конкуренции.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-Введение групповых норм как основы дисциплины и порядка на занятиях.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-Стимулирование юных спортсменов к самостоятельности в тренировочном процессе, в сочетании с взаимопомощью.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проведение части тренировки или подготовки упражнения кем-то из членов команды. 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этапе психологическая помощь заключается в формировании психологических детерминант, спортивного результата (например, мотивация достижения успеха, формирование индивидуального стиля деятельности). Спортсмену нужна индивидуальная психологическая помощь в его отношениях с товарищами по команде и с тренером, помощь в решении личных проблем. </a:t>
            </a:r>
          </a:p>
        </p:txBody>
      </p:sp>
    </p:spTree>
    <p:extLst>
      <p:ext uri="{BB962C8B-B14F-4D97-AF65-F5344CB8AC3E}">
        <p14:creationId xmlns:p14="http://schemas.microsoft.com/office/powerpoint/2010/main" val="2891435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BEE56F-D5EB-473A-B43F-17099D80B3D5}"/>
              </a:ext>
            </a:extLst>
          </p:cNvPr>
          <p:cNvSpPr txBox="1"/>
          <p:nvPr/>
        </p:nvSpPr>
        <p:spPr>
          <a:xfrm>
            <a:off x="552189" y="734545"/>
            <a:ext cx="111459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Реализация принципов спортивной тренировки в детском и юношеском спорте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523046" y="2113322"/>
            <a:ext cx="109808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хоккей распространяются общепедагогические принципы спортивной тренировки, отражающие закономерности подготовки и направляющие деятельность тренера-преподавателя и спортсменов, занимающихся хоккеем, к намеченной цели.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педагогическими принципами, распространяющимися на тренировку хоккеистов, являются: принцип сознательности и активности, принципы наглядности, доступности и индивидуализации, принцип систематичности, принцип прочности усвоения изучаемого материала и другие. </a:t>
            </a:r>
          </a:p>
        </p:txBody>
      </p:sp>
    </p:spTree>
    <p:extLst>
      <p:ext uri="{BB962C8B-B14F-4D97-AF65-F5344CB8AC3E}">
        <p14:creationId xmlns:p14="http://schemas.microsoft.com/office/powerpoint/2010/main" val="248026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1166842"/>
            <a:ext cx="1098086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Принцип сознательности и активности.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технике и тактике в хоккее немыслимо без сознательной и активной деятельности обучаемого, т. е. без учения. Изучение новых знаний, относящихся к хоккею, должно стать главным побуждающим фактором всех действий хоккеистов различного возраста.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младшего возраста потребность к изучению элементов техники и тактики у хоккеистов должна быть осознанной. Определены факторы, влияющие на мотивацию занимающихся хоккеем при обучении двигательным действиям.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факторы (сложность задания, актуальность изучаемого материала) определяют активность хоккеистов.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Внутренние факторы (степень понимания значимости задания, уровень подготовленности) влияют на интерес к хоккею и выполняемому заданию. </a:t>
            </a:r>
          </a:p>
        </p:txBody>
      </p:sp>
    </p:spTree>
    <p:extLst>
      <p:ext uri="{BB962C8B-B14F-4D97-AF65-F5344CB8AC3E}">
        <p14:creationId xmlns:p14="http://schemas.microsoft.com/office/powerpoint/2010/main" val="41056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7" y="666541"/>
            <a:ext cx="738019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реализации принципа сознательности и активности следующие: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обеспечить у занимающихся хоккеем осмысленное отношение и устойчивый интерес к занятиям хоккеем. Иногда естественная потребность в движениях у детей и подростков не совмещается с необходимостью заниматься хоккеем. Причина — в различии целей учебно-тренировочной деятельности: у занимающихся — «подвигаться», побороться, а у тренера-преподавателя — научить технике, тактике хоккея. Несовпадение мотивов часто снижает эффективность усвоения материала.  Отсутствие устойчивого интереса к занятиям снижает эффективность физической подготовки хоккеистов, особенно при выполнении самостоятельной работы по заданию тренера-преподавателя;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C0A6EA-35E9-4409-AFA6-9C3DB0268E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59"/>
          <a:stretch/>
        </p:blipFill>
        <p:spPr>
          <a:xfrm>
            <a:off x="8170710" y="1935480"/>
            <a:ext cx="3333203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4813931" y="791559"/>
            <a:ext cx="661819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хоккеисты всех возрастов должны осознанно выполнять операции и действия учебно-тренировочной деятельности: ориентироваться в тренировочном задании; выделять смысл и условия решения поставленной задачи, решать двигательные задачи, анализируя и корректируя свои действия. Высшие уровни спортивного мастерства в хоккее возможны только при сознательном осмыслении сути изучаемого. Метод решения хоккеистом группы двигательных задач, возникающих в игре, невозможно усвоить на примере одного конкретного действия, если обучаемый сознательно не выделяет в действии его инвариантные признаки, в способе выполнения — черты метода;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F2FAF6-5C04-4AC1-A652-7F351E79B5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28" r="15429"/>
          <a:stretch/>
        </p:blipFill>
        <p:spPr>
          <a:xfrm>
            <a:off x="409750" y="1804896"/>
            <a:ext cx="4015814" cy="32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5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371509" y="1720840"/>
            <a:ext cx="661819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активно формировать и регулировать мотивы обучения. Для обеспечения всеобщей активности на занятиях хоккеем следует соблюдать доступность учебного задания для каждого занимающегося. Умеренная сложность задания часто является активизирующим фактором, легкие и невыполнимые задания снижают активность хоккеистов, оптимально трудные — стимулируют.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1226EE3-C858-4771-AB55-7AC4E5213A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06" r="5449"/>
          <a:stretch/>
        </p:blipFill>
        <p:spPr>
          <a:xfrm>
            <a:off x="7294503" y="2085196"/>
            <a:ext cx="4135120" cy="268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6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1166842"/>
            <a:ext cx="109808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Принцип наглядности.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 в хоккее не сводится к простому показу объекта изучения. Тренеру-преподавателю необходимо сопровождать показ упражнений комментарием, организующим процесс восприятия у хоккеистов и акцентирующим существенные признаки изучаемого объекта. В учебно-тренировочном процессе очень важно обеспечить переход от наблюдения хоккеистами единичных конкретных действий при выполнении технико-тактических упражнений к осознанию общих признаков, характерных для данной группы приемов. </a:t>
            </a:r>
          </a:p>
        </p:txBody>
      </p:sp>
    </p:spTree>
    <p:extLst>
      <p:ext uri="{BB962C8B-B14F-4D97-AF65-F5344CB8AC3E}">
        <p14:creationId xmlns:p14="http://schemas.microsoft.com/office/powerpoint/2010/main" val="356748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880380"/>
            <a:ext cx="109808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принципа наглядности в процессе занятий формирует у занимающихся хоккеем представления об изучаемом движении: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смысловой аспект представления дает ответ на вопрос, для чего изучается действие;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технический аспект раскрывает, что и как надо делать при выполнении действия.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ABE789-0A21-40FF-8D72-B78F6B93D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382" y="3429000"/>
            <a:ext cx="4940617" cy="27794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058C4A-DD4D-4D09-887B-A344ACC18C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398" y="3429000"/>
            <a:ext cx="4169220" cy="277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1905506"/>
            <a:ext cx="109808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Принцип систематичности.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Предусматривает систематичность занятий хоккеистов при организации учебно-тренировочного процесса. Рациональная последовательность обучения техническим действиям сокращает сроки изучения учебного материала, планомерная физическая подготовка снижает травматизм и обеспечивает поступательный прирост подготовленности. Систематичность (последовательность и регулярность) наиболее наглядно реализуется в планировании учебно-тренировочного воспитательного процесса хоккеистов. </a:t>
            </a:r>
          </a:p>
        </p:txBody>
      </p:sp>
    </p:spTree>
    <p:extLst>
      <p:ext uri="{BB962C8B-B14F-4D97-AF65-F5344CB8AC3E}">
        <p14:creationId xmlns:p14="http://schemas.microsoft.com/office/powerpoint/2010/main" val="35129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523046" y="701546"/>
            <a:ext cx="109808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планировании тренеры-преподаватели придерживаются следующих дидактических правил: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E5F40-844C-4E2A-B523-CD12F4CDE429}"/>
              </a:ext>
            </a:extLst>
          </p:cNvPr>
          <p:cNvSpPr txBox="1"/>
          <p:nvPr/>
        </p:nvSpPr>
        <p:spPr>
          <a:xfrm>
            <a:off x="523046" y="1769592"/>
            <a:ext cx="4103595" cy="1630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известного к неизвестному»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определяет переход от изученных упражнений к новым.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5CE98F-FAB3-4862-AACD-7F0E6B823C6F}"/>
              </a:ext>
            </a:extLst>
          </p:cNvPr>
          <p:cNvSpPr txBox="1"/>
          <p:nvPr/>
        </p:nvSpPr>
        <p:spPr>
          <a:xfrm>
            <a:off x="4480560" y="3636816"/>
            <a:ext cx="70233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легкого к трудному, от простого к сложному»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применяется при планировании заданий для спортсменов различного возраста. В тренировочном задании нужно оценивать координационную структуру по шкале «простое — сложное», а динамическую структуру (соответствие задания уровню физической подготовленности обучаемого) — по шкале «легкое — трудное».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0FC576-73FF-4EA0-932A-AA57ACBC3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427" y="1601792"/>
            <a:ext cx="3703320" cy="20784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164102-F08F-40B8-BC0D-760AE5AA2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87" y="4036977"/>
            <a:ext cx="3566160" cy="237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8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440B5-812A-4B67-90F6-14F1029EDFC4}"/>
              </a:ext>
            </a:extLst>
          </p:cNvPr>
          <p:cNvSpPr txBox="1"/>
          <p:nvPr/>
        </p:nvSpPr>
        <p:spPr>
          <a:xfrm>
            <a:off x="627642" y="553900"/>
            <a:ext cx="11070454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tabLst>
                <a:tab pos="457200" algn="l"/>
              </a:tabLs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Список рекомендуемой литературы:</a:t>
            </a:r>
          </a:p>
          <a:p>
            <a:pPr marL="342900" indent="-342900">
              <a:tabLst>
                <a:tab pos="457200" algn="l"/>
              </a:tabLst>
            </a:pP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Спортивные игры: Техника, тактика, методика обучения: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Учеб.для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студ.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высш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пед. учеб. заведений / Ю.Д. Железняк, Ю.М. Портнов, В.П. Савин, А.В.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Лексаков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Под ред. Ю.Д. Железняка, Ю.М. Портнова. - 2-е изд., стереотип. - М. Издательский центр «Академия», 2004. - 520 с.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«Азбука спорта. Хоккей» А.Ю.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Букатин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Ю.С. Лукашин, ОАО «Издательство «Физкультура и спорт»,  2000 г.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Михайлов К.К. Педагогическая технология управления учебно-тренировочным процессом юных хоккеистов, связанным с овладением техникой катания на коньках / К.К. Михайлов // Ученые записки университета имени П.Ф. Лесгафта. – 2007. – № 4 (26). – С. 49-52.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Савин В. П. Теория и методика хоккея: учебник для студентов высших учебных заведений / В. П. Савин. – М.: Академия, 2003. – 235 с.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Тренировка юных хоккеистов / перевод с английского. – М.: ООО «Издательство Астрель», 2003. – 201 с.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6.Основы управления подготовкой юных спортсменов\ Под ред. М.Я.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Набатниковой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-М. : Физкультура и спорт, 1982. – 280 с.                                             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Матвеев Л.П. Теория и методика физической культуры (общие основы теории и методики физического воспитания; теоретико-методологические аспекты спорта и профессионально-прикладных форм физической культуры): Учебник. – М. Физкультура и спорт, 1991. – 543 с.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Ю.Д. Железняк, В.М.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Минбулатов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Теория и методика обучения предмету «Физическая культура». </a:t>
            </a:r>
            <a:r>
              <a:rPr lang="ru-R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Учеб.пособие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М.: Академия, 2004. – 272 с.  </a:t>
            </a:r>
          </a:p>
          <a:p>
            <a:pPr marL="342900" indent="-342900" algn="just">
              <a:tabLst>
                <a:tab pos="457200" algn="l"/>
              </a:tabLst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Материалы из журнала «Наш хоккей», 2004 г.</a:t>
            </a:r>
          </a:p>
        </p:txBody>
      </p:sp>
    </p:spTree>
    <p:extLst>
      <p:ext uri="{BB962C8B-B14F-4D97-AF65-F5344CB8AC3E}">
        <p14:creationId xmlns:p14="http://schemas.microsoft.com/office/powerpoint/2010/main" val="38540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1536174"/>
            <a:ext cx="109808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основы к деталям»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предусматривает изучение основы техники хоккей, после ее освоения переходят к уточнению пространственных характеристик.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частного к общему»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требует, чтобы физические упражнения сначала выполнялись в относительно стандартных условиях, способствующих быстрому формированию умений хоккеистов решать двигательную задачу в конкретных условиях, а затем в изменяющихся условиях.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общего к частному»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изучения элемента техники хоккея, который является базовым и позволяет в дальнейшем быстро изучить хоккеистами другой элемент, принадлежащий к этому классу.</a:t>
            </a:r>
          </a:p>
        </p:txBody>
      </p:sp>
    </p:spTree>
    <p:extLst>
      <p:ext uri="{BB962C8B-B14F-4D97-AF65-F5344CB8AC3E}">
        <p14:creationId xmlns:p14="http://schemas.microsoft.com/office/powerpoint/2010/main" val="95478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2274838"/>
            <a:ext cx="109808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Принцип прочности усвоения учебного материала. </a:t>
            </a:r>
          </a:p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усвоения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результат учебно-тренировочного процесса, при котором программный материал основательно изучается и занимающиеся всегда в состоянии воспроизвести и применить его в учебно-тренировочной и соревновательной деятельности. Прочность отражает устойчивость качества решения хоккеистами двигательной задачи. </a:t>
            </a:r>
          </a:p>
        </p:txBody>
      </p:sp>
    </p:spTree>
    <p:extLst>
      <p:ext uri="{BB962C8B-B14F-4D97-AF65-F5344CB8AC3E}">
        <p14:creationId xmlns:p14="http://schemas.microsoft.com/office/powerpoint/2010/main" val="140897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1189992"/>
            <a:ext cx="1098086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учебно-тренировочном процессе хоккеистов необходимо создавать условия для запоминания: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Нужно сформировать у хоккеистов установку на запоминание и показать пути использования материала в предстоящей соревновательной деятельности. Осознанная установка на запоминание существенно увеличивает объем памяти и скорость запоминания.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Научить занимающихся приемам запоминания: повторение (тренировочное, предсоревновательное), кодирование информации, выработка визуального представления о технике (связь с предметами природы).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Постоянно повторять изучаемое действие, используя следующие различные формы повторения.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Обеспечить яркую, образную подачу содержания тренировочных заданий и высокий эмоциональный фон их восприятия. </a:t>
            </a:r>
          </a:p>
        </p:txBody>
      </p:sp>
    </p:spTree>
    <p:extLst>
      <p:ext uri="{BB962C8B-B14F-4D97-AF65-F5344CB8AC3E}">
        <p14:creationId xmlns:p14="http://schemas.microsoft.com/office/powerpoint/2010/main" val="400534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1536174"/>
            <a:ext cx="1098086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Начальное повторение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должно восстановить в памяти хоккеистов те знания, умения и навыки, которые понадобятся при изучении нового двигательного действия. </a:t>
            </a:r>
          </a:p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Текущее повторение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когда изучаемое техническое действие включается тренером-преподавателем в различные виды учебно-тренировочного процесса, а также служит элементом вновь изучаемых действий. </a:t>
            </a:r>
          </a:p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Периодическое (регулярное) повторение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хоккеистами техники изученных приемов — проводится для дальнейшего их закрепления и совершенствования. </a:t>
            </a:r>
          </a:p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Заключительное повторение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систематизирует ранее изученные технические действия хоккей. </a:t>
            </a:r>
          </a:p>
        </p:txBody>
      </p:sp>
    </p:spTree>
    <p:extLst>
      <p:ext uri="{BB962C8B-B14F-4D97-AF65-F5344CB8AC3E}">
        <p14:creationId xmlns:p14="http://schemas.microsoft.com/office/powerpoint/2010/main" val="363697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605566" y="701072"/>
            <a:ext cx="1098086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Принцип научности. </a:t>
            </a:r>
          </a:p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отличительный признак системы подготовки в хоккее. Организованная подготовка хоккеистов отличается от стихийной, прежде всего, научностью. Реализация принципа научности требует выполнения ряда условий: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изучаемые технические и тактические действия должны восприниматься занимающимися в классическом варианте, освоив который, можно индивидуализировать технику;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занимающиеся должны быть ознакомлены только с достоверно установленными наукой фактами и знаниями (при обучении технике хоккея и развитии физических качеств это предполагает глубокое знание тренером-преподавателем техники и тактики хоккея и его способность обосновывать каждое требование к деятельности занимающихся законами педагогики, психологии, биомеханики);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 учебно-тренировочном процессе необходимо применять соответствующие термины, — усвоение терминологии хоккея является одной из важных задач подготовки.</a:t>
            </a:r>
          </a:p>
        </p:txBody>
      </p:sp>
    </p:spTree>
    <p:extLst>
      <p:ext uri="{BB962C8B-B14F-4D97-AF65-F5344CB8AC3E}">
        <p14:creationId xmlns:p14="http://schemas.microsoft.com/office/powerpoint/2010/main" val="152775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717229" y="1005326"/>
            <a:ext cx="1098086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Принцип доступности и индивидуализации.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 практику положений этого принципа требует соответствия нагрузок средств, методов и форм организации учебно-тренировочных занятий возрастным особенностям хоккеистов и их двигательной подготовленности. Доступность физических упражнений зависит от возможностей занимающегося и степени трудности, возникающей при выполнении упражнений (координационной сложности упражнения, интенсивности, длительности и др.). Оптимальная мера доступности наблюдается при полном соответствии возможностей занимающихся и трудностью упражнения. Для определения оптимальной меры доступности тренеру-преподавателю нужно знать функциональные возможности организма занимающихся на различных этапах возрастного развития; влияние половых и индивидуальных особенностей, внешних условий на функциональные возможности организма занимающихся, а также рационально применять средства и методы спортивной подготовки с учетом возможностей занимающихся. </a:t>
            </a:r>
          </a:p>
        </p:txBody>
      </p:sp>
    </p:spTree>
    <p:extLst>
      <p:ext uri="{BB962C8B-B14F-4D97-AF65-F5344CB8AC3E}">
        <p14:creationId xmlns:p14="http://schemas.microsoft.com/office/powerpoint/2010/main" val="7359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336137" y="738412"/>
            <a:ext cx="11214924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принципы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объективно существующие закономерности социального, медико-биологического, педагогического и спортивно-педагогического характера, обусловливающие и эффективность учебно-тренировочного процесса и соревновательной деятельности хоккеистов. Реализовывать надо в более поздние этапы подготовки юных спортсменов (углубленная специализация, спортивное совершенствование).  Существуют следующие ведущие специфические принципы, реализуемые в занятиях с хоккеистами: </a:t>
            </a:r>
          </a:p>
          <a:p>
            <a:pPr marL="457200" indent="-457200" algn="just">
              <a:buAutoNum type="arabicPeriod"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направленности на максимально возможные достижения, углубленной специализации и индивидуализации.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Единство общей и специальной подготовки.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Непрерывность тренировочного процесса.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Единство постепенности и предельности в наращивании тренировочных нагрузок.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Волнообразность динамики нагрузок.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Цикличность тренировочного процесса.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Единство и взаимосвязь структуры соревновательной деятельности и структуры подготовленности хоккеистов. </a:t>
            </a:r>
          </a:p>
          <a:p>
            <a:pPr algn="just"/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Возрастная адекватность многолетней спортивной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val="345197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" y="189816"/>
            <a:ext cx="1175378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F00933-5F86-4850-AC4C-0ED8153D0B56}"/>
              </a:ext>
            </a:extLst>
          </p:cNvPr>
          <p:cNvSpPr txBox="1"/>
          <p:nvPr/>
        </p:nvSpPr>
        <p:spPr>
          <a:xfrm>
            <a:off x="336137" y="982176"/>
            <a:ext cx="1121492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вышеизложенного можно сделать вывод, что роль психологической подготовки органически взаимосвязана с другими видами подготовки хоккеиста.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подготовка хоккеиста необходима как при подготовке к конкретному матчу, т.к. без осознания значимости игроками предстоящего матча невозможно достичь успеха, так и в процессе тренировок юных хоккеистов.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Важнейшую роль в  психологической подготовке играет тренер. Именно он перед игрой снимает напряжение хоккеистов, вселяет уверенность в своих силах. Также немаловажную роль в психологической подготовке имеет внутреннее самообладание спортсмена. Особую роль также занимает микроклимат в команде.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Любому спортсмену, независимо от уровня его подготовки и возраста нужно психологическая поддержка, помощь в отношениях с коллективом и в решении личных проблем. </a:t>
            </a:r>
          </a:p>
        </p:txBody>
      </p:sp>
    </p:spTree>
    <p:extLst>
      <p:ext uri="{BB962C8B-B14F-4D97-AF65-F5344CB8AC3E}">
        <p14:creationId xmlns:p14="http://schemas.microsoft.com/office/powerpoint/2010/main" val="50149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301D9B-9663-420C-B421-79A7707F1C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0"/>
            <a:ext cx="12192000" cy="6894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80992F-12DE-4AC8-B30B-287BEEEA68AE}"/>
              </a:ext>
            </a:extLst>
          </p:cNvPr>
          <p:cNvSpPr txBox="1">
            <a:spLocks noChangeAspect="1"/>
          </p:cNvSpPr>
          <p:nvPr/>
        </p:nvSpPr>
        <p:spPr>
          <a:xfrm>
            <a:off x="3369335" y="6279486"/>
            <a:ext cx="54533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>
                <a:solidFill>
                  <a:schemeClr val="bg1"/>
                </a:solidFill>
              </a:rPr>
              <a:t>АССОЦИАЦИЯ «ФЕДЕРАЦИЯ ХОККЕЯ  РЕСПУБЛИКИ БЕЛАРУСЬ»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F8B8B-DEB9-806C-0ECC-BFCDE0FE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95544"/>
            <a:ext cx="10515600" cy="109951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психологической подготовки </a:t>
            </a:r>
            <a:b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3263482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440B5-812A-4B67-90F6-14F1029EDFC4}"/>
              </a:ext>
            </a:extLst>
          </p:cNvPr>
          <p:cNvSpPr txBox="1"/>
          <p:nvPr/>
        </p:nvSpPr>
        <p:spPr>
          <a:xfrm>
            <a:off x="631894" y="533702"/>
            <a:ext cx="10926864" cy="5826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Введение: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знают, что болельщик ожидает от хоккея зрелищности, эмоциональности, драматизма, жесткого стиля игры, высоких скоростей, наличия игрового интеллекта и  тренерской мысли. Все это требует от хоккеистов и тренеров предельных физических и психологических нагрузок, как в тренировочном процессе, так и во время матча.  Для достижения этих целей существенное место занимает психологическая подготовка спортсмена, в которой необходимо учитывать темперамент  спортсмена, в нем проявляются черты личности и характер игрока в зависимости от особенностей его нервной системы. </a:t>
            </a:r>
          </a:p>
          <a:p>
            <a:pPr indent="4572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Психологическая подготовка хоккеистов должна заключаться  в формировании доминирования спортивных результатов и индивидуального стиля игры.  </a:t>
            </a:r>
          </a:p>
          <a:p>
            <a:pPr indent="4572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Особое значение должно уделяться первым тренировкам, а потом и первым соревнованиям. Они должны создавать у хоккеистов ощущение праздника и мотивировать их к дальнейшим занятиям спортом.</a:t>
            </a:r>
          </a:p>
        </p:txBody>
      </p:sp>
    </p:spTree>
    <p:extLst>
      <p:ext uri="{BB962C8B-B14F-4D97-AF65-F5344CB8AC3E}">
        <p14:creationId xmlns:p14="http://schemas.microsoft.com/office/powerpoint/2010/main" val="323456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440B5-812A-4B67-90F6-14F1029EDFC4}"/>
              </a:ext>
            </a:extLst>
          </p:cNvPr>
          <p:cNvSpPr txBox="1"/>
          <p:nvPr/>
        </p:nvSpPr>
        <p:spPr>
          <a:xfrm>
            <a:off x="631894" y="982176"/>
            <a:ext cx="476306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психологической подготовки спортсменов является составной частью системы подготовки, наряду с физической, технической, тактической. </a:t>
            </a:r>
          </a:p>
          <a:p>
            <a:pPr indent="457200"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Обобщенно психологической подготовкой спортсмена можно  называть организованный, управляемый процесс реализации его потенциальных психических возможностей в объективных результатах, адекватных этим возможностям.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93279C-87FE-421B-832C-FC881FB91C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55" b="12669"/>
          <a:stretch/>
        </p:blipFill>
        <p:spPr>
          <a:xfrm>
            <a:off x="5550746" y="1148080"/>
            <a:ext cx="4783829" cy="26111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DEFBFF-42D1-44F9-8538-DB1F04B39F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18" t="4906" r="7356"/>
          <a:stretch/>
        </p:blipFill>
        <p:spPr>
          <a:xfrm>
            <a:off x="8524240" y="3566160"/>
            <a:ext cx="2905760" cy="230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7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9440B5-812A-4B67-90F6-14F1029EDFC4}"/>
              </a:ext>
            </a:extLst>
          </p:cNvPr>
          <p:cNvSpPr txBox="1"/>
          <p:nvPr/>
        </p:nvSpPr>
        <p:spPr>
          <a:xfrm>
            <a:off x="992540" y="812163"/>
            <a:ext cx="10429092" cy="52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Психологические особенности юных хоккеистов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602174" y="1551705"/>
            <a:ext cx="109017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же все спортсмены в команде, по своим индивидуально-психологическим особенностям разные? Ответ прост, у каждого свой темперамент. 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Темперамент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совокупность психических свойств личности, определяющих динамику выполнения деятельности. 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основным характеристикам темперамента относятся: врожденность, то есть его биологическое начало; оно является самой устойчивой личностной характеристикой и влияет на формирование характера. </a:t>
            </a:r>
          </a:p>
        </p:txBody>
      </p:sp>
    </p:spTree>
    <p:extLst>
      <p:ext uri="{BB962C8B-B14F-4D97-AF65-F5344CB8AC3E}">
        <p14:creationId xmlns:p14="http://schemas.microsoft.com/office/powerpoint/2010/main" val="379029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602174" y="1015874"/>
            <a:ext cx="1090173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динамике эмоционального возбуждения игроков большое значение имеют различия их нервной системы. К этим различиям относятся свойства нервной системы: сила – слабость, уравновешенность – неуравновешенность, подвижность – инертность. 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черты темперамента закономерно связаны между собой и образуют типы темперамента.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Слабый тип нервной системы принадлежит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меланхолику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Сильный, неуравновешенный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холерик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сильный, уравновешенный, инертный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флегматик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сильный, уравновешенный, подвижный 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сангвиник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тип темперамента обладает свойствами, которые помогают прогнозировать поведение игрока в той или иной ситуации, их также необходимо учитывать при общении с игроками. </a:t>
            </a:r>
          </a:p>
        </p:txBody>
      </p:sp>
    </p:spTree>
    <p:extLst>
      <p:ext uri="{BB962C8B-B14F-4D97-AF65-F5344CB8AC3E}">
        <p14:creationId xmlns:p14="http://schemas.microsoft.com/office/powerpoint/2010/main" val="126018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602174" y="826058"/>
            <a:ext cx="109017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Меланхолик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Единственный тип, обладающий слабой нервной системой. Высоко чувствителен, его чувства глубоки и устойчивы, что помогает ему хорошо чувствовать партнера по игре. Меланхоликам свойственно беспокойство, неуверенность и тревога, повышенная слезливость, низкая активность, медленный темп реакций. С трудом принимают новизну, как в тренировочном процессе, так и в личностных отношениях с партнерами по команде – они интроверты. Обладают высокой устойчивостью к монотонной физической нагрузке. Начинают работу с высокой интенсивностью, быстро врабатываются, но с трудом выдерживают высокий темп нагрузки.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14FA05F-36B0-4D63-9EDE-56C94A195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377" y="4556142"/>
            <a:ext cx="6155245" cy="205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444EF6-1A39-3542-9BA3-27E696385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653" cy="689400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E62030-2C5E-42B9-BC2A-EFE6D885E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3913" y="189816"/>
            <a:ext cx="388367" cy="6362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CF1F8A-1F8A-4C22-968E-9CDA0A6DC812}"/>
              </a:ext>
            </a:extLst>
          </p:cNvPr>
          <p:cNvSpPr txBox="1"/>
          <p:nvPr/>
        </p:nvSpPr>
        <p:spPr>
          <a:xfrm>
            <a:off x="602174" y="826058"/>
            <a:ext cx="109017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Холерик 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Холерик склонен к резким сменам настроения, стремителен, энергичен, порывист, вспыльчив. В сложной ситуации теряет контроль над своими поступками и речью. Отношение к критике возбужденное, легко идет на конфликт, терпение слабое. Также легко идет на неоправданный риск, эмоционально неуравновешен. Темп реакции высокий, экстраверт. Легко корректирует деятельность в ходе работы. Начинает работу в быстром темпе и быстро устает. В процессе игры активен и агрессивен. С трудом выполняет монотонную работу. Причины своих неудач видит во внешней среде.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E3800-5704-4AA5-8E27-4422E67439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719" y="4242378"/>
            <a:ext cx="6376562" cy="212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31755</TotalTime>
  <Words>3392</Words>
  <Application>Microsoft Office PowerPoint</Application>
  <PresentationFormat>Широкоэкранный</PresentationFormat>
  <Paragraphs>172</Paragraphs>
  <Slides>38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Тема Office</vt:lpstr>
      <vt:lpstr>Особенности психологической подготовки  на начальном этапе подготовки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психологической подготовки  на начальном этапе подготовки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AdminX</cp:lastModifiedBy>
  <cp:revision>202</cp:revision>
  <dcterms:created xsi:type="dcterms:W3CDTF">2022-05-23T05:23:33Z</dcterms:created>
  <dcterms:modified xsi:type="dcterms:W3CDTF">2025-04-08T18:57:23Z</dcterms:modified>
</cp:coreProperties>
</file>